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384" y="18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C18A8-D409-47D4-9709-F1302D50AEE3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70F2-0FAC-41D0-940E-E52159F0E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018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C18A8-D409-47D4-9709-F1302D50AEE3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70F2-0FAC-41D0-940E-E52159F0E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818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C18A8-D409-47D4-9709-F1302D50AEE3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70F2-0FAC-41D0-940E-E52159F0E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086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C18A8-D409-47D4-9709-F1302D50AEE3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70F2-0FAC-41D0-940E-E52159F0E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289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C18A8-D409-47D4-9709-F1302D50AEE3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70F2-0FAC-41D0-940E-E52159F0E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320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C18A8-D409-47D4-9709-F1302D50AEE3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70F2-0FAC-41D0-940E-E52159F0E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900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C18A8-D409-47D4-9709-F1302D50AEE3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70F2-0FAC-41D0-940E-E52159F0E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550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C18A8-D409-47D4-9709-F1302D50AEE3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70F2-0FAC-41D0-940E-E52159F0E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134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C18A8-D409-47D4-9709-F1302D50AEE3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70F2-0FAC-41D0-940E-E52159F0E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955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C18A8-D409-47D4-9709-F1302D50AEE3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70F2-0FAC-41D0-940E-E52159F0E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266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C18A8-D409-47D4-9709-F1302D50AEE3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70F2-0FAC-41D0-940E-E52159F0E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877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C18A8-D409-47D4-9709-F1302D50AEE3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070F2-0FAC-41D0-940E-E52159F0E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21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99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52519" cy="1352550"/>
          </a:xfrm>
        </p:spPr>
      </p:pic>
    </p:spTree>
    <p:extLst>
      <p:ext uri="{BB962C8B-B14F-4D97-AF65-F5344CB8AC3E}">
        <p14:creationId xmlns:p14="http://schemas.microsoft.com/office/powerpoint/2010/main" val="577274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0</Words>
  <Application>Microsoft Office PowerPoint</Application>
  <PresentationFormat>On-screen Show (16:9)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 Trong Toan</dc:creator>
  <cp:lastModifiedBy>Le Trong Toan</cp:lastModifiedBy>
  <cp:revision>3</cp:revision>
  <dcterms:created xsi:type="dcterms:W3CDTF">2024-10-10T04:43:01Z</dcterms:created>
  <dcterms:modified xsi:type="dcterms:W3CDTF">2024-10-10T06:43:32Z</dcterms:modified>
</cp:coreProperties>
</file>