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" d="100"/>
          <a:sy n="10" d="100"/>
        </p:scale>
        <p:origin x="-3072" y="-56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9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83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0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43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5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1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9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86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7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D2B00-A101-4BC2-99C0-CCD1B7F91AA1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75C3F5-A085-4F59-8BD7-B896FBFA13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21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B84E03D-FE4B-4ED7-FB19-65CC130B6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" b="435"/>
          <a:stretch/>
        </p:blipFill>
        <p:spPr>
          <a:xfrm>
            <a:off x="58208" y="0"/>
            <a:ext cx="30158794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620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NGOC QUY BUI</dc:creator>
  <cp:lastModifiedBy>Le Trong Toan</cp:lastModifiedBy>
  <cp:revision>5</cp:revision>
  <dcterms:created xsi:type="dcterms:W3CDTF">2024-07-19T04:33:29Z</dcterms:created>
  <dcterms:modified xsi:type="dcterms:W3CDTF">2024-07-19T06:10:54Z</dcterms:modified>
</cp:coreProperties>
</file>