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sldIdLst>
    <p:sldId id="256" r:id="rId2"/>
  </p:sldIdLst>
  <p:sldSz cx="30240288" cy="42479913"/>
  <p:notesSz cx="6858000" cy="9144000"/>
  <p:defaultTextStyle>
    <a:defPPr>
      <a:defRPr lang="en-US"/>
    </a:defPPr>
    <a:lvl1pPr marL="0" algn="l" defTabSz="3489245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1pPr>
    <a:lvl2pPr marL="1744624" algn="l" defTabSz="3489245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2pPr>
    <a:lvl3pPr marL="3489245" algn="l" defTabSz="3489245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3pPr>
    <a:lvl4pPr marL="5233877" algn="l" defTabSz="3489245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4pPr>
    <a:lvl5pPr marL="6978498" algn="l" defTabSz="3489245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5pPr>
    <a:lvl6pPr marL="8723126" algn="l" defTabSz="3489245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6pPr>
    <a:lvl7pPr marL="10467750" algn="l" defTabSz="3489245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7pPr>
    <a:lvl8pPr marL="12212371" algn="l" defTabSz="3489245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8pPr>
    <a:lvl9pPr marL="13957003" algn="l" defTabSz="3489245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010BF1F-0C78-432D-8125-C50CCC194D8D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" d="100"/>
          <a:sy n="15" d="100"/>
        </p:scale>
        <p:origin x="262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D9045-C464-48D6-926A-EEA566E86F50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1143000"/>
            <a:ext cx="2193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9FC27-6685-4DDF-85CA-C83AE3395B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286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89245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1pPr>
    <a:lvl2pPr marL="1744624" algn="l" defTabSz="3489245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2pPr>
    <a:lvl3pPr marL="3489245" algn="l" defTabSz="3489245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3pPr>
    <a:lvl4pPr marL="5233877" algn="l" defTabSz="3489245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4pPr>
    <a:lvl5pPr marL="6978498" algn="l" defTabSz="3489245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5pPr>
    <a:lvl6pPr marL="8723126" algn="l" defTabSz="3489245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6pPr>
    <a:lvl7pPr marL="10467750" algn="l" defTabSz="3489245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7pPr>
    <a:lvl8pPr marL="12212371" algn="l" defTabSz="3489245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8pPr>
    <a:lvl9pPr marL="13957003" algn="l" defTabSz="3489245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103" y="8057349"/>
            <a:ext cx="21554083" cy="15542600"/>
          </a:xfrm>
        </p:spPr>
        <p:txBody>
          <a:bodyPr anchor="b">
            <a:normAutofit/>
          </a:bodyPr>
          <a:lstStyle>
            <a:lvl1pPr algn="ctr">
              <a:defRPr sz="158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103" y="24071960"/>
            <a:ext cx="21554083" cy="8495976"/>
          </a:xfrm>
        </p:spPr>
        <p:txBody>
          <a:bodyPr>
            <a:normAutofit/>
          </a:bodyPr>
          <a:lstStyle>
            <a:lvl1pPr marL="0" indent="0" algn="ctr">
              <a:buNone/>
              <a:defRPr sz="7276">
                <a:solidFill>
                  <a:schemeClr val="bg1">
                    <a:lumMod val="50000"/>
                  </a:schemeClr>
                </a:solidFill>
              </a:defRPr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338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520" y="26569296"/>
            <a:ext cx="25707301" cy="5027285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38568" y="4325177"/>
            <a:ext cx="24363205" cy="19909043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72" y="31644550"/>
            <a:ext cx="25707350" cy="4227377"/>
          </a:xfrm>
        </p:spPr>
        <p:txBody>
          <a:bodyPr/>
          <a:lstStyle>
            <a:lvl1pPr marL="0" indent="0" algn="ctr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626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72" y="3775995"/>
            <a:ext cx="25707350" cy="21229086"/>
          </a:xfrm>
        </p:spPr>
        <p:txBody>
          <a:bodyPr anchor="ctr"/>
          <a:lstStyle>
            <a:lvl1pPr algn="ctr"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72" y="26045557"/>
            <a:ext cx="25707350" cy="9826376"/>
          </a:xfrm>
        </p:spPr>
        <p:txBody>
          <a:bodyPr anchor="ctr"/>
          <a:lstStyle>
            <a:lvl1pPr marL="0" indent="0" algn="ctr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6822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095" y="5404999"/>
            <a:ext cx="23073975" cy="16909675"/>
          </a:xfrm>
        </p:spPr>
        <p:txBody>
          <a:bodyPr anchor="ctr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4267783" y="22361307"/>
            <a:ext cx="21708664" cy="3684244"/>
          </a:xfrm>
        </p:spPr>
        <p:txBody>
          <a:bodyPr anchor="t">
            <a:normAutofit/>
          </a:bodyPr>
          <a:lstStyle>
            <a:lvl1pPr marL="0" indent="0">
              <a:buNone/>
              <a:defRPr sz="4630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72" y="27086039"/>
            <a:ext cx="25707350" cy="8802305"/>
          </a:xfrm>
        </p:spPr>
        <p:txBody>
          <a:bodyPr anchor="ctr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2439416" y="5499588"/>
            <a:ext cx="1808623" cy="3622227"/>
          </a:xfrm>
          <a:prstGeom prst="rect">
            <a:avLst/>
          </a:prstGeom>
        </p:spPr>
        <p:txBody>
          <a:bodyPr vert="horz" lIns="302403" tIns="151201" rIns="302403" bIns="151201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645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961309" y="19326038"/>
            <a:ext cx="1830956" cy="3622227"/>
          </a:xfrm>
          <a:prstGeom prst="rect">
            <a:avLst/>
          </a:prstGeom>
        </p:spPr>
        <p:txBody>
          <a:bodyPr vert="horz" lIns="302403" tIns="151201" rIns="302403" bIns="151201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6457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1563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72" y="13247703"/>
            <a:ext cx="25707350" cy="15558841"/>
          </a:xfrm>
        </p:spPr>
        <p:txBody>
          <a:bodyPr anchor="b"/>
          <a:lstStyle>
            <a:lvl1pPr algn="ctr"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72" y="28879496"/>
            <a:ext cx="25707350" cy="7065392"/>
          </a:xfrm>
        </p:spPr>
        <p:txBody>
          <a:bodyPr anchor="t"/>
          <a:lstStyle>
            <a:lvl1pPr marL="0" indent="0" algn="ctr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6221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66472" y="3775992"/>
            <a:ext cx="25707350" cy="99422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266471" y="14662278"/>
            <a:ext cx="8182577" cy="3569490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2266471" y="18231777"/>
            <a:ext cx="8182577" cy="17640159"/>
          </a:xfrm>
        </p:spPr>
        <p:txBody>
          <a:bodyPr anchor="t">
            <a:normAutofit/>
          </a:bodyPr>
          <a:lstStyle>
            <a:lvl1pPr marL="0" indent="0" algn="ctr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043435" y="14662278"/>
            <a:ext cx="8164087" cy="3569490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1016052" y="18231777"/>
            <a:ext cx="8193428" cy="17640159"/>
          </a:xfrm>
        </p:spPr>
        <p:txBody>
          <a:bodyPr anchor="t">
            <a:normAutofit/>
          </a:bodyPr>
          <a:lstStyle>
            <a:lvl1pPr marL="0" indent="0" algn="ctr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9776481" y="14662278"/>
            <a:ext cx="8197340" cy="3569490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7937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9776481" y="18231777"/>
            <a:ext cx="8197340" cy="17640159"/>
          </a:xfrm>
        </p:spPr>
        <p:txBody>
          <a:bodyPr anchor="t">
            <a:normAutofit/>
          </a:bodyPr>
          <a:lstStyle>
            <a:lvl1pPr marL="0" indent="0" algn="ctr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533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266472" y="3783252"/>
            <a:ext cx="25707350" cy="9935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266472" y="26045551"/>
            <a:ext cx="8176211" cy="3569490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7276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266472" y="14662278"/>
            <a:ext cx="8176211" cy="9439981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266472" y="29615040"/>
            <a:ext cx="8176211" cy="6256886"/>
          </a:xfrm>
        </p:spPr>
        <p:txBody>
          <a:bodyPr anchor="t">
            <a:normAutofit/>
          </a:bodyPr>
          <a:lstStyle>
            <a:lvl1pPr marL="0" indent="0" algn="ctr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019548" y="26045551"/>
            <a:ext cx="8189651" cy="3569490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7276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1016047" y="14662278"/>
            <a:ext cx="8193431" cy="9439981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1016047" y="29615037"/>
            <a:ext cx="8193431" cy="6256892"/>
          </a:xfrm>
        </p:spPr>
        <p:txBody>
          <a:bodyPr anchor="t">
            <a:normAutofit/>
          </a:bodyPr>
          <a:lstStyle>
            <a:lvl1pPr marL="0" indent="0" algn="ctr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9776482" y="26045551"/>
            <a:ext cx="8186807" cy="3569490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7276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9776481" y="14662278"/>
            <a:ext cx="8197340" cy="9439981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5291"/>
            </a:lvl1pPr>
            <a:lvl2pPr marL="1512006" indent="0">
              <a:buNone/>
              <a:defRPr sz="5291"/>
            </a:lvl2pPr>
            <a:lvl3pPr marL="3024012" indent="0">
              <a:buNone/>
              <a:defRPr sz="5291"/>
            </a:lvl3pPr>
            <a:lvl4pPr marL="4536018" indent="0">
              <a:buNone/>
              <a:defRPr sz="5291"/>
            </a:lvl4pPr>
            <a:lvl5pPr marL="6048024" indent="0">
              <a:buNone/>
              <a:defRPr sz="5291"/>
            </a:lvl5pPr>
            <a:lvl6pPr marL="7560031" indent="0">
              <a:buNone/>
              <a:defRPr sz="5291"/>
            </a:lvl6pPr>
            <a:lvl7pPr marL="9072037" indent="0">
              <a:buNone/>
              <a:defRPr sz="5291"/>
            </a:lvl7pPr>
            <a:lvl8pPr marL="10584043" indent="0">
              <a:buNone/>
              <a:defRPr sz="5291"/>
            </a:lvl8pPr>
            <a:lvl9pPr marL="12096049" indent="0">
              <a:buNone/>
              <a:defRPr sz="529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9776170" y="29615025"/>
            <a:ext cx="8197651" cy="6256905"/>
          </a:xfrm>
        </p:spPr>
        <p:txBody>
          <a:bodyPr anchor="t">
            <a:normAutofit/>
          </a:bodyPr>
          <a:lstStyle>
            <a:lvl1pPr marL="0" indent="0" algn="ctr">
              <a:buNone/>
              <a:defRPr sz="4630"/>
            </a:lvl1pPr>
            <a:lvl2pPr marL="1512006" indent="0">
              <a:buNone/>
              <a:defRPr sz="3969"/>
            </a:lvl2pPr>
            <a:lvl3pPr marL="3024012" indent="0">
              <a:buNone/>
              <a:defRPr sz="3307"/>
            </a:lvl3pPr>
            <a:lvl4pPr marL="4536018" indent="0">
              <a:buNone/>
              <a:defRPr sz="2976"/>
            </a:lvl4pPr>
            <a:lvl5pPr marL="6048024" indent="0">
              <a:buNone/>
              <a:defRPr sz="2976"/>
            </a:lvl5pPr>
            <a:lvl6pPr marL="7560031" indent="0">
              <a:buNone/>
              <a:defRPr sz="2976"/>
            </a:lvl6pPr>
            <a:lvl7pPr marL="9072037" indent="0">
              <a:buNone/>
              <a:defRPr sz="2976"/>
            </a:lvl7pPr>
            <a:lvl8pPr marL="10584043" indent="0">
              <a:buNone/>
              <a:defRPr sz="2976"/>
            </a:lvl8pPr>
            <a:lvl9pPr marL="12096049" indent="0">
              <a:buNone/>
              <a:defRPr sz="297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2415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2266472" y="14662288"/>
            <a:ext cx="25707350" cy="212096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1178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3776008"/>
            <a:ext cx="6333115" cy="3209592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2266472" y="3776008"/>
            <a:ext cx="18996229" cy="320959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68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2266467" y="14662282"/>
            <a:ext cx="25705799" cy="21209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617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71" y="5132305"/>
            <a:ext cx="25675850" cy="16952440"/>
          </a:xfrm>
        </p:spPr>
        <p:txBody>
          <a:bodyPr anchor="b">
            <a:normAutofit/>
          </a:bodyPr>
          <a:lstStyle>
            <a:lvl1pPr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471" y="22655077"/>
            <a:ext cx="25675850" cy="8474817"/>
          </a:xfrm>
        </p:spPr>
        <p:txBody>
          <a:bodyPr>
            <a:normAutofit/>
          </a:bodyPr>
          <a:lstStyle>
            <a:lvl1pPr marL="0" indent="0" algn="ctr">
              <a:buNone/>
              <a:defRPr sz="6614">
                <a:solidFill>
                  <a:schemeClr val="bg1">
                    <a:lumMod val="50000"/>
                  </a:schemeClr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597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66474" y="3831236"/>
            <a:ext cx="25707347" cy="98870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2266467" y="14662282"/>
            <a:ext cx="12664675" cy="21209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15309146" y="14662282"/>
            <a:ext cx="12663121" cy="21209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361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66474" y="3831236"/>
            <a:ext cx="25707347" cy="98870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3282" y="14686590"/>
            <a:ext cx="12087867" cy="4212028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8598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2266471" y="18898628"/>
            <a:ext cx="12664675" cy="169733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865295" y="14686590"/>
            <a:ext cx="12108527" cy="4212028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8598" b="0">
                <a:solidFill>
                  <a:schemeClr val="tx1"/>
                </a:solidFill>
              </a:defRPr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15309147" y="18898628"/>
            <a:ext cx="12663124" cy="169733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122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63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942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70" y="3775992"/>
            <a:ext cx="9761839" cy="12532454"/>
          </a:xfrm>
        </p:spPr>
        <p:txBody>
          <a:bodyPr anchor="b"/>
          <a:lstStyle>
            <a:lvl1pPr algn="ctr"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12595315" y="3776002"/>
            <a:ext cx="15378503" cy="320959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72" y="16308446"/>
            <a:ext cx="9761842" cy="19563480"/>
          </a:xfrm>
        </p:spPr>
        <p:txBody>
          <a:bodyPr/>
          <a:lstStyle>
            <a:lvl1pPr marL="0" indent="0" algn="ctr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417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40288" cy="42479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74" y="3775992"/>
            <a:ext cx="13657134" cy="12532466"/>
          </a:xfrm>
        </p:spPr>
        <p:txBody>
          <a:bodyPr anchor="b"/>
          <a:lstStyle>
            <a:lvl1pPr algn="ctr"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49714" y="3775999"/>
            <a:ext cx="9940704" cy="32095934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520" y="16308456"/>
            <a:ext cx="13657088" cy="19563474"/>
          </a:xfrm>
        </p:spPr>
        <p:txBody>
          <a:bodyPr/>
          <a:lstStyle>
            <a:lvl1pPr marL="0" indent="0" algn="ctr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832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3"/>
            <a:ext cx="30240295" cy="4247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6474" y="3831236"/>
            <a:ext cx="25707347" cy="9887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472" y="14662288"/>
            <a:ext cx="25707350" cy="21209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45868" y="36442268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/>
                </a:solidFill>
              </a:defRPr>
            </a:lvl1pPr>
          </a:lstStyle>
          <a:p>
            <a:fld id="{792CC9E4-0788-4E49-9DAB-0D671FB87BF1}" type="datetimeFigureOut">
              <a:rPr lang="en-AU" smtClean="0"/>
              <a:t>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72" y="36442268"/>
            <a:ext cx="16551018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078311" y="36442268"/>
            <a:ext cx="1895511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/>
                </a:solidFill>
              </a:defRPr>
            </a:lvl1pPr>
          </a:lstStyle>
          <a:p>
            <a:fld id="{A26ADF75-9723-47E6-A2EE-B5B30C28B5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3024012" rtl="0" eaLnBrk="1" latinLnBrk="0" hangingPunct="1">
        <a:lnSpc>
          <a:spcPct val="90000"/>
        </a:lnSpc>
        <a:spcBef>
          <a:spcPct val="0"/>
        </a:spcBef>
        <a:buNone/>
        <a:defRPr sz="11906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120000"/>
        </a:lnSpc>
        <a:spcBef>
          <a:spcPts val="3307"/>
        </a:spcBef>
        <a:buClr>
          <a:schemeClr val="tx1"/>
        </a:buClr>
        <a:buFont typeface="Arial" panose="020B0604020202020204" pitchFamily="34" charset="0"/>
        <a:buChar char="•"/>
        <a:defRPr sz="661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120000"/>
        </a:lnSpc>
        <a:spcBef>
          <a:spcPts val="1654"/>
        </a:spcBef>
        <a:buClr>
          <a:schemeClr val="tx1"/>
        </a:buClr>
        <a:buFont typeface="Arial" panose="020B0604020202020204" pitchFamily="34" charset="0"/>
        <a:buChar char="•"/>
        <a:defRPr sz="595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120000"/>
        </a:lnSpc>
        <a:spcBef>
          <a:spcPts val="1654"/>
        </a:spcBef>
        <a:buClr>
          <a:schemeClr val="tx1"/>
        </a:buClr>
        <a:buFont typeface="Arial" panose="020B0604020202020204" pitchFamily="34" charset="0"/>
        <a:buChar char="•"/>
        <a:defRPr sz="5291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120000"/>
        </a:lnSpc>
        <a:spcBef>
          <a:spcPts val="1654"/>
        </a:spcBef>
        <a:buClr>
          <a:schemeClr val="tx1"/>
        </a:buClr>
        <a:buFont typeface="Arial" panose="020B0604020202020204" pitchFamily="34" charset="0"/>
        <a:buChar char="•"/>
        <a:defRPr sz="463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120000"/>
        </a:lnSpc>
        <a:spcBef>
          <a:spcPts val="1654"/>
        </a:spcBef>
        <a:buClr>
          <a:schemeClr val="tx1"/>
        </a:buClr>
        <a:buFont typeface="Arial" panose="020B0604020202020204" pitchFamily="34" charset="0"/>
        <a:buChar char="•"/>
        <a:defRPr sz="463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120000"/>
        </a:lnSpc>
        <a:spcBef>
          <a:spcPts val="1654"/>
        </a:spcBef>
        <a:buClr>
          <a:schemeClr val="tx1"/>
        </a:buClr>
        <a:buFont typeface="Arial" panose="020B0604020202020204" pitchFamily="34" charset="0"/>
        <a:buChar char="•"/>
        <a:defRPr sz="463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120000"/>
        </a:lnSpc>
        <a:spcBef>
          <a:spcPts val="1654"/>
        </a:spcBef>
        <a:buClr>
          <a:schemeClr val="tx1"/>
        </a:buClr>
        <a:buFont typeface="Arial" panose="020B0604020202020204" pitchFamily="34" charset="0"/>
        <a:buChar char="•"/>
        <a:defRPr sz="463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120000"/>
        </a:lnSpc>
        <a:spcBef>
          <a:spcPts val="1654"/>
        </a:spcBef>
        <a:buClr>
          <a:schemeClr val="tx1"/>
        </a:buClr>
        <a:buFont typeface="Arial" panose="020B0604020202020204" pitchFamily="34" charset="0"/>
        <a:buChar char="•"/>
        <a:defRPr sz="463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120000"/>
        </a:lnSpc>
        <a:spcBef>
          <a:spcPts val="1654"/>
        </a:spcBef>
        <a:buClr>
          <a:schemeClr val="tx1"/>
        </a:buClr>
        <a:buFont typeface="Arial" panose="020B0604020202020204" pitchFamily="34" charset="0"/>
        <a:buChar char="•"/>
        <a:defRPr sz="463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80582" y="8842574"/>
            <a:ext cx="287162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CONFERENCE</a:t>
            </a:r>
          </a:p>
          <a:p>
            <a:pPr algn="ctr"/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OCCUPATIONAL SAFETY, HEALTH, AND ENVIRONMENT</a:t>
            </a:r>
            <a:r>
              <a:rPr lang="vi-VN" sz="8000" b="1" dirty="0">
                <a:latin typeface="Arial" panose="020B0604020202020204" pitchFamily="34" charset="0"/>
                <a:cs typeface="Arial" panose="020B0604020202020204" pitchFamily="34" charset="0"/>
              </a:rPr>
              <a:t> (OSHE2024)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18982" y="14201514"/>
            <a:ext cx="19353339" cy="26458806"/>
            <a:chOff x="580582" y="15725514"/>
            <a:chExt cx="19353339" cy="26458806"/>
          </a:xfrm>
        </p:grpSpPr>
        <p:sp>
          <p:nvSpPr>
            <p:cNvPr id="19" name="Oval 18"/>
            <p:cNvSpPr/>
            <p:nvPr/>
          </p:nvSpPr>
          <p:spPr>
            <a:xfrm>
              <a:off x="5790843" y="24599018"/>
              <a:ext cx="5884916" cy="360965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Topics</a:t>
              </a:r>
              <a:endParaRPr lang="en-AU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11559715" y="18120475"/>
              <a:ext cx="8374206" cy="70036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vi-VN" sz="4800" dirty="0">
                  <a:cs typeface="Arial" panose="020B0604020202020204" pitchFamily="34" charset="0"/>
                </a:rPr>
                <a:t>A</a:t>
              </a:r>
              <a:r>
                <a:rPr lang="en-US" sz="4800" dirty="0">
                  <a:cs typeface="Arial" panose="020B0604020202020204" pitchFamily="34" charset="0"/>
                </a:rPr>
                <a:t>s</a:t>
              </a:r>
              <a:r>
                <a:rPr lang="vi-VN" sz="4800" dirty="0">
                  <a:cs typeface="Arial" panose="020B0604020202020204" pitchFamily="34" charset="0"/>
                </a:rPr>
                <a:t>bestos exposure, potential environmental and occupational health health risk and mitigation control methods</a:t>
              </a:r>
              <a:r>
                <a:rPr lang="en-US" sz="4800" dirty="0">
                  <a:cs typeface="Arial" panose="020B0604020202020204" pitchFamily="34" charset="0"/>
                </a:rPr>
                <a:t> as well as banning its use</a:t>
              </a:r>
              <a:endParaRPr lang="en-AU" sz="48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351520" y="32395159"/>
              <a:ext cx="10058401" cy="97891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vi-VN" sz="4400" dirty="0">
                  <a:cs typeface="Arial" panose="020B0604020202020204" pitchFamily="34" charset="0"/>
                </a:rPr>
                <a:t>The need of developing occupational hygienists or engineers with a comprehensive knowledge in environmental sustainability, pollution control, occupational health and safety, and waste disposal and transportation for a developing economy.</a:t>
              </a:r>
              <a:endParaRPr lang="en-US" sz="4400" dirty="0">
                <a:cs typeface="Arial" panose="020B0604020202020204" pitchFamily="34" charset="0"/>
              </a:endParaRPr>
            </a:p>
            <a:p>
              <a:pPr algn="ctr"/>
              <a:endParaRPr lang="en-AU" sz="44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580582" y="30528734"/>
              <a:ext cx="7443278" cy="84247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dirty="0">
                  <a:latin typeface="Arial" panose="020B0604020202020204" pitchFamily="34" charset="0"/>
                  <a:cs typeface="Arial" panose="020B0604020202020204" pitchFamily="34" charset="0"/>
                </a:rPr>
                <a:t>Other construction and manufacturing hazards from new technologies (hardwood dust, nanomaterials, portable laser welding tools, etc…)</a:t>
              </a:r>
              <a:endParaRPr lang="en-AU" sz="48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18457" y="15725514"/>
              <a:ext cx="7305403" cy="71482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vi-VN" sz="4800" dirty="0">
                  <a:cs typeface="Arial" panose="020B0604020202020204" pitchFamily="34" charset="0"/>
                </a:rPr>
                <a:t>Silica exposure, potential environmental and occupational health risk and mitigation control methods</a:t>
              </a:r>
              <a:endParaRPr lang="en-AU" sz="4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Curved Down Arrow 27"/>
            <p:cNvSpPr/>
            <p:nvPr/>
          </p:nvSpPr>
          <p:spPr>
            <a:xfrm rot="17830303">
              <a:off x="9090886" y="22264192"/>
              <a:ext cx="2767753" cy="1725226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36" name="Curved Down Arrow 35"/>
            <p:cNvSpPr/>
            <p:nvPr/>
          </p:nvSpPr>
          <p:spPr>
            <a:xfrm rot="14828963">
              <a:off x="3261232" y="23571466"/>
              <a:ext cx="2767753" cy="1725226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37" name="Curved Down Arrow 36"/>
            <p:cNvSpPr/>
            <p:nvPr/>
          </p:nvSpPr>
          <p:spPr>
            <a:xfrm rot="6465583">
              <a:off x="6164265" y="29235808"/>
              <a:ext cx="3347690" cy="166701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38" name="Curved Down Arrow 37"/>
            <p:cNvSpPr/>
            <p:nvPr/>
          </p:nvSpPr>
          <p:spPr>
            <a:xfrm rot="3925862">
              <a:off x="10365255" y="28582014"/>
              <a:ext cx="5257810" cy="238137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17060627" y="24583848"/>
            <a:ext cx="14268768" cy="59214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Time: </a:t>
            </a:r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– 26/10/2024</a:t>
            </a:r>
          </a:p>
          <a:p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Venue</a:t>
            </a:r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19 Le </a:t>
            </a:r>
            <a:r>
              <a:rPr lang="en-US" sz="6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Tong Str., </a:t>
            </a:r>
          </a:p>
          <a:p>
            <a:r>
              <a:rPr lang="en-US" sz="6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Hoan</a:t>
            </a:r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Kiem</a:t>
            </a:r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Dist., Hanoi, Vietnam</a:t>
            </a:r>
          </a:p>
          <a:p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cres.edu.vn</a:t>
            </a:r>
          </a:p>
          <a:p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conference.oshe@cres.edu.vn </a:t>
            </a:r>
            <a:endParaRPr lang="en-AU" sz="6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04566" y="245197"/>
            <a:ext cx="23989552" cy="6675986"/>
            <a:chOff x="1182321" y="744658"/>
            <a:chExt cx="21665942" cy="6739229"/>
          </a:xfrm>
        </p:grpSpPr>
        <p:grpSp>
          <p:nvGrpSpPr>
            <p:cNvPr id="9" name="Group 8"/>
            <p:cNvGrpSpPr/>
            <p:nvPr/>
          </p:nvGrpSpPr>
          <p:grpSpPr>
            <a:xfrm>
              <a:off x="9517615" y="744658"/>
              <a:ext cx="13330648" cy="6727169"/>
              <a:chOff x="5019691" y="256673"/>
              <a:chExt cx="4527903" cy="1699703"/>
            </a:xfrm>
          </p:grpSpPr>
          <p:pic>
            <p:nvPicPr>
              <p:cNvPr id="5" name="Picture 4" descr="C:\Users\SamS\AppData\Local\Packages\Microsoft.Windows.Photos_8wekyb3d8bbwe\TempState\ShareServiceTempFolder\WHWBUS logo sharp.jpeg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9691" y="256673"/>
                <a:ext cx="2037347" cy="169970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" name="Picture 5" descr="FES VNU | Khoa môi trường | Đại học KHTN – FES for the BEST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03958" y="626017"/>
                <a:ext cx="1943636" cy="99630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2321" y="846002"/>
              <a:ext cx="5930027" cy="6637885"/>
            </a:xfrm>
            <a:prstGeom prst="rect">
              <a:avLst/>
            </a:prstGeom>
          </p:spPr>
        </p:pic>
      </p:grpSp>
      <p:cxnSp>
        <p:nvCxnSpPr>
          <p:cNvPr id="12" name="Straight Connector 11"/>
          <p:cNvCxnSpPr/>
          <p:nvPr/>
        </p:nvCxnSpPr>
        <p:spPr>
          <a:xfrm>
            <a:off x="7071360" y="10336169"/>
            <a:ext cx="15594023" cy="9283"/>
          </a:xfrm>
          <a:prstGeom prst="line">
            <a:avLst/>
          </a:prstGeom>
          <a:ln w="142875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1858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130</TotalTime>
  <Words>129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Droplet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 Tam</dc:creator>
  <cp:lastModifiedBy>windows10</cp:lastModifiedBy>
  <cp:revision>15</cp:revision>
  <dcterms:created xsi:type="dcterms:W3CDTF">2024-07-01T22:16:26Z</dcterms:created>
  <dcterms:modified xsi:type="dcterms:W3CDTF">2024-07-05T09:15:52Z</dcterms:modified>
</cp:coreProperties>
</file>