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4" r:id="rId1"/>
  </p:sldMasterIdLst>
  <p:notesMasterIdLst>
    <p:notesMasterId r:id="rId3"/>
  </p:notesMasterIdLst>
  <p:sldIdLst>
    <p:sldId id="256" r:id="rId2"/>
  </p:sldIdLst>
  <p:sldSz cx="30240288" cy="42479913"/>
  <p:notesSz cx="6858000" cy="9144000"/>
  <p:defaultTextStyle>
    <a:defPPr>
      <a:defRPr lang="en-US"/>
    </a:defPPr>
    <a:lvl1pPr marL="0" algn="l" defTabSz="3489245" rtl="0" eaLnBrk="1" latinLnBrk="0" hangingPunct="1">
      <a:defRPr sz="6871" kern="1200">
        <a:solidFill>
          <a:schemeClr val="tx1"/>
        </a:solidFill>
        <a:latin typeface="+mn-lt"/>
        <a:ea typeface="+mn-ea"/>
        <a:cs typeface="+mn-cs"/>
      </a:defRPr>
    </a:lvl1pPr>
    <a:lvl2pPr marL="1744624" algn="l" defTabSz="3489245" rtl="0" eaLnBrk="1" latinLnBrk="0" hangingPunct="1">
      <a:defRPr sz="6871" kern="1200">
        <a:solidFill>
          <a:schemeClr val="tx1"/>
        </a:solidFill>
        <a:latin typeface="+mn-lt"/>
        <a:ea typeface="+mn-ea"/>
        <a:cs typeface="+mn-cs"/>
      </a:defRPr>
    </a:lvl2pPr>
    <a:lvl3pPr marL="3489245" algn="l" defTabSz="3489245" rtl="0" eaLnBrk="1" latinLnBrk="0" hangingPunct="1">
      <a:defRPr sz="6871" kern="1200">
        <a:solidFill>
          <a:schemeClr val="tx1"/>
        </a:solidFill>
        <a:latin typeface="+mn-lt"/>
        <a:ea typeface="+mn-ea"/>
        <a:cs typeface="+mn-cs"/>
      </a:defRPr>
    </a:lvl3pPr>
    <a:lvl4pPr marL="5233877" algn="l" defTabSz="3489245" rtl="0" eaLnBrk="1" latinLnBrk="0" hangingPunct="1">
      <a:defRPr sz="6871" kern="1200">
        <a:solidFill>
          <a:schemeClr val="tx1"/>
        </a:solidFill>
        <a:latin typeface="+mn-lt"/>
        <a:ea typeface="+mn-ea"/>
        <a:cs typeface="+mn-cs"/>
      </a:defRPr>
    </a:lvl4pPr>
    <a:lvl5pPr marL="6978498" algn="l" defTabSz="3489245" rtl="0" eaLnBrk="1" latinLnBrk="0" hangingPunct="1">
      <a:defRPr sz="6871" kern="1200">
        <a:solidFill>
          <a:schemeClr val="tx1"/>
        </a:solidFill>
        <a:latin typeface="+mn-lt"/>
        <a:ea typeface="+mn-ea"/>
        <a:cs typeface="+mn-cs"/>
      </a:defRPr>
    </a:lvl5pPr>
    <a:lvl6pPr marL="8723126" algn="l" defTabSz="3489245" rtl="0" eaLnBrk="1" latinLnBrk="0" hangingPunct="1">
      <a:defRPr sz="6871" kern="1200">
        <a:solidFill>
          <a:schemeClr val="tx1"/>
        </a:solidFill>
        <a:latin typeface="+mn-lt"/>
        <a:ea typeface="+mn-ea"/>
        <a:cs typeface="+mn-cs"/>
      </a:defRPr>
    </a:lvl6pPr>
    <a:lvl7pPr marL="10467750" algn="l" defTabSz="3489245" rtl="0" eaLnBrk="1" latinLnBrk="0" hangingPunct="1">
      <a:defRPr sz="6871" kern="1200">
        <a:solidFill>
          <a:schemeClr val="tx1"/>
        </a:solidFill>
        <a:latin typeface="+mn-lt"/>
        <a:ea typeface="+mn-ea"/>
        <a:cs typeface="+mn-cs"/>
      </a:defRPr>
    </a:lvl7pPr>
    <a:lvl8pPr marL="12212371" algn="l" defTabSz="3489245" rtl="0" eaLnBrk="1" latinLnBrk="0" hangingPunct="1">
      <a:defRPr sz="6871" kern="1200">
        <a:solidFill>
          <a:schemeClr val="tx1"/>
        </a:solidFill>
        <a:latin typeface="+mn-lt"/>
        <a:ea typeface="+mn-ea"/>
        <a:cs typeface="+mn-cs"/>
      </a:defRPr>
    </a:lvl8pPr>
    <a:lvl9pPr marL="13957003" algn="l" defTabSz="3489245" rtl="0" eaLnBrk="1" latinLnBrk="0" hangingPunct="1">
      <a:defRPr sz="687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Untitled Section" id="{7010BF1F-0C78-432D-8125-C50CCC194D8D}">
          <p14:sldIdLst>
            <p14:sldId id="256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6E6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5" d="100"/>
          <a:sy n="15" d="100"/>
        </p:scale>
        <p:origin x="2628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B6D9045-C464-48D6-926A-EEA566E86F50}" type="datetimeFigureOut">
              <a:rPr lang="en-AU" smtClean="0"/>
              <a:t>5/07/2024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32038" y="1143000"/>
            <a:ext cx="21939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C9FC27-6685-4DDF-85CA-C83AE3395B3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228675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3489245" rtl="0" eaLnBrk="1" latinLnBrk="0" hangingPunct="1">
      <a:defRPr sz="4581" kern="1200">
        <a:solidFill>
          <a:schemeClr val="tx1"/>
        </a:solidFill>
        <a:latin typeface="+mn-lt"/>
        <a:ea typeface="+mn-ea"/>
        <a:cs typeface="+mn-cs"/>
      </a:defRPr>
    </a:lvl1pPr>
    <a:lvl2pPr marL="1744624" algn="l" defTabSz="3489245" rtl="0" eaLnBrk="1" latinLnBrk="0" hangingPunct="1">
      <a:defRPr sz="4581" kern="1200">
        <a:solidFill>
          <a:schemeClr val="tx1"/>
        </a:solidFill>
        <a:latin typeface="+mn-lt"/>
        <a:ea typeface="+mn-ea"/>
        <a:cs typeface="+mn-cs"/>
      </a:defRPr>
    </a:lvl2pPr>
    <a:lvl3pPr marL="3489245" algn="l" defTabSz="3489245" rtl="0" eaLnBrk="1" latinLnBrk="0" hangingPunct="1">
      <a:defRPr sz="4581" kern="1200">
        <a:solidFill>
          <a:schemeClr val="tx1"/>
        </a:solidFill>
        <a:latin typeface="+mn-lt"/>
        <a:ea typeface="+mn-ea"/>
        <a:cs typeface="+mn-cs"/>
      </a:defRPr>
    </a:lvl3pPr>
    <a:lvl4pPr marL="5233877" algn="l" defTabSz="3489245" rtl="0" eaLnBrk="1" latinLnBrk="0" hangingPunct="1">
      <a:defRPr sz="4581" kern="1200">
        <a:solidFill>
          <a:schemeClr val="tx1"/>
        </a:solidFill>
        <a:latin typeface="+mn-lt"/>
        <a:ea typeface="+mn-ea"/>
        <a:cs typeface="+mn-cs"/>
      </a:defRPr>
    </a:lvl4pPr>
    <a:lvl5pPr marL="6978498" algn="l" defTabSz="3489245" rtl="0" eaLnBrk="1" latinLnBrk="0" hangingPunct="1">
      <a:defRPr sz="4581" kern="1200">
        <a:solidFill>
          <a:schemeClr val="tx1"/>
        </a:solidFill>
        <a:latin typeface="+mn-lt"/>
        <a:ea typeface="+mn-ea"/>
        <a:cs typeface="+mn-cs"/>
      </a:defRPr>
    </a:lvl5pPr>
    <a:lvl6pPr marL="8723126" algn="l" defTabSz="3489245" rtl="0" eaLnBrk="1" latinLnBrk="0" hangingPunct="1">
      <a:defRPr sz="4581" kern="1200">
        <a:solidFill>
          <a:schemeClr val="tx1"/>
        </a:solidFill>
        <a:latin typeface="+mn-lt"/>
        <a:ea typeface="+mn-ea"/>
        <a:cs typeface="+mn-cs"/>
      </a:defRPr>
    </a:lvl6pPr>
    <a:lvl7pPr marL="10467750" algn="l" defTabSz="3489245" rtl="0" eaLnBrk="1" latinLnBrk="0" hangingPunct="1">
      <a:defRPr sz="4581" kern="1200">
        <a:solidFill>
          <a:schemeClr val="tx1"/>
        </a:solidFill>
        <a:latin typeface="+mn-lt"/>
        <a:ea typeface="+mn-ea"/>
        <a:cs typeface="+mn-cs"/>
      </a:defRPr>
    </a:lvl7pPr>
    <a:lvl8pPr marL="12212371" algn="l" defTabSz="3489245" rtl="0" eaLnBrk="1" latinLnBrk="0" hangingPunct="1">
      <a:defRPr sz="4581" kern="1200">
        <a:solidFill>
          <a:schemeClr val="tx1"/>
        </a:solidFill>
        <a:latin typeface="+mn-lt"/>
        <a:ea typeface="+mn-ea"/>
        <a:cs typeface="+mn-cs"/>
      </a:defRPr>
    </a:lvl8pPr>
    <a:lvl9pPr marL="13957003" algn="l" defTabSz="3489245" rtl="0" eaLnBrk="1" latinLnBrk="0" hangingPunct="1">
      <a:defRPr sz="4581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S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30240288" cy="4247991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43103" y="8057349"/>
            <a:ext cx="21554083" cy="15542600"/>
          </a:xfrm>
        </p:spPr>
        <p:txBody>
          <a:bodyPr anchor="b">
            <a:normAutofit/>
          </a:bodyPr>
          <a:lstStyle>
            <a:lvl1pPr algn="ctr">
              <a:defRPr sz="1587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43103" y="24071960"/>
            <a:ext cx="21554083" cy="8495976"/>
          </a:xfrm>
        </p:spPr>
        <p:txBody>
          <a:bodyPr>
            <a:normAutofit/>
          </a:bodyPr>
          <a:lstStyle>
            <a:lvl1pPr marL="0" indent="0" algn="ctr">
              <a:buNone/>
              <a:defRPr sz="7276">
                <a:solidFill>
                  <a:schemeClr val="bg1">
                    <a:lumMod val="50000"/>
                  </a:schemeClr>
                </a:solidFill>
              </a:defRPr>
            </a:lvl1pPr>
            <a:lvl2pPr marL="1512006" indent="0" algn="ctr">
              <a:buNone/>
              <a:defRPr sz="6614"/>
            </a:lvl2pPr>
            <a:lvl3pPr marL="3024012" indent="0" algn="ctr">
              <a:buNone/>
              <a:defRPr sz="5953"/>
            </a:lvl3pPr>
            <a:lvl4pPr marL="4536018" indent="0" algn="ctr">
              <a:buNone/>
              <a:defRPr sz="5291"/>
            </a:lvl4pPr>
            <a:lvl5pPr marL="6048024" indent="0" algn="ctr">
              <a:buNone/>
              <a:defRPr sz="5291"/>
            </a:lvl5pPr>
            <a:lvl6pPr marL="7560031" indent="0" algn="ctr">
              <a:buNone/>
              <a:defRPr sz="5291"/>
            </a:lvl6pPr>
            <a:lvl7pPr marL="9072037" indent="0" algn="ctr">
              <a:buNone/>
              <a:defRPr sz="5291"/>
            </a:lvl7pPr>
            <a:lvl8pPr marL="10584043" indent="0" algn="ctr">
              <a:buNone/>
              <a:defRPr sz="5291"/>
            </a:lvl8pPr>
            <a:lvl9pPr marL="12096049" indent="0" algn="ctr">
              <a:buNone/>
              <a:defRPr sz="5291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CC9E4-0788-4E49-9DAB-0D671FB87BF1}" type="datetimeFigureOut">
              <a:rPr lang="en-AU" smtClean="0"/>
              <a:t>5/07/2024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ADF75-9723-47E6-A2EE-B5B30C28B59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033817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30240288" cy="4247991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6520" y="26569296"/>
            <a:ext cx="25707301" cy="5027285"/>
          </a:xfrm>
        </p:spPr>
        <p:txBody>
          <a:bodyPr anchor="b"/>
          <a:lstStyle>
            <a:lvl1pPr>
              <a:defRPr sz="10583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38568" y="4325177"/>
            <a:ext cx="24363205" cy="19909043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10583"/>
            </a:lvl1pPr>
            <a:lvl2pPr marL="1512006" indent="0">
              <a:buNone/>
              <a:defRPr sz="9260"/>
            </a:lvl2pPr>
            <a:lvl3pPr marL="3024012" indent="0">
              <a:buNone/>
              <a:defRPr sz="7937"/>
            </a:lvl3pPr>
            <a:lvl4pPr marL="4536018" indent="0">
              <a:buNone/>
              <a:defRPr sz="6614"/>
            </a:lvl4pPr>
            <a:lvl5pPr marL="6048024" indent="0">
              <a:buNone/>
              <a:defRPr sz="6614"/>
            </a:lvl5pPr>
            <a:lvl6pPr marL="7560031" indent="0">
              <a:buNone/>
              <a:defRPr sz="6614"/>
            </a:lvl6pPr>
            <a:lvl7pPr marL="9072037" indent="0">
              <a:buNone/>
              <a:defRPr sz="6614"/>
            </a:lvl7pPr>
            <a:lvl8pPr marL="10584043" indent="0">
              <a:buNone/>
              <a:defRPr sz="6614"/>
            </a:lvl8pPr>
            <a:lvl9pPr marL="12096049" indent="0">
              <a:buNone/>
              <a:defRPr sz="6614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66472" y="31644550"/>
            <a:ext cx="25707350" cy="4227377"/>
          </a:xfrm>
        </p:spPr>
        <p:txBody>
          <a:bodyPr/>
          <a:lstStyle>
            <a:lvl1pPr marL="0" indent="0" algn="ctr">
              <a:buNone/>
              <a:defRPr sz="5291"/>
            </a:lvl1pPr>
            <a:lvl2pPr marL="1512006" indent="0">
              <a:buNone/>
              <a:defRPr sz="4630"/>
            </a:lvl2pPr>
            <a:lvl3pPr marL="3024012" indent="0">
              <a:buNone/>
              <a:defRPr sz="3969"/>
            </a:lvl3pPr>
            <a:lvl4pPr marL="4536018" indent="0">
              <a:buNone/>
              <a:defRPr sz="3307"/>
            </a:lvl4pPr>
            <a:lvl5pPr marL="6048024" indent="0">
              <a:buNone/>
              <a:defRPr sz="3307"/>
            </a:lvl5pPr>
            <a:lvl6pPr marL="7560031" indent="0">
              <a:buNone/>
              <a:defRPr sz="3307"/>
            </a:lvl6pPr>
            <a:lvl7pPr marL="9072037" indent="0">
              <a:buNone/>
              <a:defRPr sz="3307"/>
            </a:lvl7pPr>
            <a:lvl8pPr marL="10584043" indent="0">
              <a:buNone/>
              <a:defRPr sz="3307"/>
            </a:lvl8pPr>
            <a:lvl9pPr marL="12096049" indent="0">
              <a:buNone/>
              <a:defRPr sz="3307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CC9E4-0788-4E49-9DAB-0D671FB87BF1}" type="datetimeFigureOut">
              <a:rPr lang="en-AU" smtClean="0"/>
              <a:t>5/07/2024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ADF75-9723-47E6-A2EE-B5B30C28B59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0662677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30240288" cy="4247991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6472" y="3775995"/>
            <a:ext cx="25707350" cy="21229086"/>
          </a:xfrm>
        </p:spPr>
        <p:txBody>
          <a:bodyPr anchor="ctr"/>
          <a:lstStyle>
            <a:lvl1pPr algn="ctr">
              <a:defRPr sz="10583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66472" y="26045557"/>
            <a:ext cx="25707350" cy="9826376"/>
          </a:xfrm>
        </p:spPr>
        <p:txBody>
          <a:bodyPr anchor="ctr"/>
          <a:lstStyle>
            <a:lvl1pPr marL="0" indent="0" algn="ctr">
              <a:buNone/>
              <a:defRPr sz="5291"/>
            </a:lvl1pPr>
            <a:lvl2pPr marL="1512006" indent="0">
              <a:buNone/>
              <a:defRPr sz="4630"/>
            </a:lvl2pPr>
            <a:lvl3pPr marL="3024012" indent="0">
              <a:buNone/>
              <a:defRPr sz="3969"/>
            </a:lvl3pPr>
            <a:lvl4pPr marL="4536018" indent="0">
              <a:buNone/>
              <a:defRPr sz="3307"/>
            </a:lvl4pPr>
            <a:lvl5pPr marL="6048024" indent="0">
              <a:buNone/>
              <a:defRPr sz="3307"/>
            </a:lvl5pPr>
            <a:lvl6pPr marL="7560031" indent="0">
              <a:buNone/>
              <a:defRPr sz="3307"/>
            </a:lvl6pPr>
            <a:lvl7pPr marL="9072037" indent="0">
              <a:buNone/>
              <a:defRPr sz="3307"/>
            </a:lvl7pPr>
            <a:lvl8pPr marL="10584043" indent="0">
              <a:buNone/>
              <a:defRPr sz="3307"/>
            </a:lvl8pPr>
            <a:lvl9pPr marL="12096049" indent="0">
              <a:buNone/>
              <a:defRPr sz="3307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CC9E4-0788-4E49-9DAB-0D671FB87BF1}" type="datetimeFigureOut">
              <a:rPr lang="en-AU" smtClean="0"/>
              <a:t>5/07/2024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ADF75-9723-47E6-A2EE-B5B30C28B59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1368224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30240288" cy="4247991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87095" y="5404999"/>
            <a:ext cx="23073975" cy="16909675"/>
          </a:xfrm>
        </p:spPr>
        <p:txBody>
          <a:bodyPr anchor="ctr"/>
          <a:lstStyle>
            <a:lvl1pPr>
              <a:defRPr sz="10583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4267783" y="22361307"/>
            <a:ext cx="21708664" cy="3684244"/>
          </a:xfrm>
        </p:spPr>
        <p:txBody>
          <a:bodyPr anchor="t">
            <a:normAutofit/>
          </a:bodyPr>
          <a:lstStyle>
            <a:lvl1pPr marL="0" indent="0">
              <a:buNone/>
              <a:defRPr sz="4630"/>
            </a:lvl1pPr>
            <a:lvl2pPr marL="1512006" indent="0">
              <a:buNone/>
              <a:defRPr sz="4630"/>
            </a:lvl2pPr>
            <a:lvl3pPr marL="3024012" indent="0">
              <a:buNone/>
              <a:defRPr sz="3969"/>
            </a:lvl3pPr>
            <a:lvl4pPr marL="4536018" indent="0">
              <a:buNone/>
              <a:defRPr sz="3307"/>
            </a:lvl4pPr>
            <a:lvl5pPr marL="6048024" indent="0">
              <a:buNone/>
              <a:defRPr sz="3307"/>
            </a:lvl5pPr>
            <a:lvl6pPr marL="7560031" indent="0">
              <a:buNone/>
              <a:defRPr sz="3307"/>
            </a:lvl6pPr>
            <a:lvl7pPr marL="9072037" indent="0">
              <a:buNone/>
              <a:defRPr sz="3307"/>
            </a:lvl7pPr>
            <a:lvl8pPr marL="10584043" indent="0">
              <a:buNone/>
              <a:defRPr sz="3307"/>
            </a:lvl8pPr>
            <a:lvl9pPr marL="12096049" indent="0">
              <a:buNone/>
              <a:defRPr sz="3307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66472" y="27086039"/>
            <a:ext cx="25707350" cy="8802305"/>
          </a:xfrm>
        </p:spPr>
        <p:txBody>
          <a:bodyPr anchor="ctr">
            <a:normAutofit/>
          </a:bodyPr>
          <a:lstStyle>
            <a:lvl1pPr marL="0" indent="0" algn="ctr">
              <a:buNone/>
              <a:defRPr sz="5291"/>
            </a:lvl1pPr>
            <a:lvl2pPr marL="1512006" indent="0">
              <a:buNone/>
              <a:defRPr sz="4630"/>
            </a:lvl2pPr>
            <a:lvl3pPr marL="3024012" indent="0">
              <a:buNone/>
              <a:defRPr sz="3969"/>
            </a:lvl3pPr>
            <a:lvl4pPr marL="4536018" indent="0">
              <a:buNone/>
              <a:defRPr sz="3307"/>
            </a:lvl4pPr>
            <a:lvl5pPr marL="6048024" indent="0">
              <a:buNone/>
              <a:defRPr sz="3307"/>
            </a:lvl5pPr>
            <a:lvl6pPr marL="7560031" indent="0">
              <a:buNone/>
              <a:defRPr sz="3307"/>
            </a:lvl6pPr>
            <a:lvl7pPr marL="9072037" indent="0">
              <a:buNone/>
              <a:defRPr sz="3307"/>
            </a:lvl7pPr>
            <a:lvl8pPr marL="10584043" indent="0">
              <a:buNone/>
              <a:defRPr sz="3307"/>
            </a:lvl8pPr>
            <a:lvl9pPr marL="12096049" indent="0">
              <a:buNone/>
              <a:defRPr sz="3307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CC9E4-0788-4E49-9DAB-0D671FB87BF1}" type="datetimeFigureOut">
              <a:rPr lang="en-AU" smtClean="0"/>
              <a:t>5/07/2024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ADF75-9723-47E6-A2EE-B5B30C28B591}" type="slidenum">
              <a:rPr lang="en-AU" smtClean="0"/>
              <a:t>‹#›</a:t>
            </a:fld>
            <a:endParaRPr lang="en-AU"/>
          </a:p>
        </p:txBody>
      </p:sp>
      <p:sp>
        <p:nvSpPr>
          <p:cNvPr id="11" name="TextBox 10"/>
          <p:cNvSpPr txBox="1"/>
          <p:nvPr/>
        </p:nvSpPr>
        <p:spPr>
          <a:xfrm>
            <a:off x="2439416" y="5499588"/>
            <a:ext cx="1808623" cy="3622227"/>
          </a:xfrm>
          <a:prstGeom prst="rect">
            <a:avLst/>
          </a:prstGeom>
        </p:spPr>
        <p:txBody>
          <a:bodyPr vert="horz" lIns="302403" tIns="151201" rIns="302403" bIns="151201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26457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5961309" y="19326038"/>
            <a:ext cx="1830956" cy="3622227"/>
          </a:xfrm>
          <a:prstGeom prst="rect">
            <a:avLst/>
          </a:prstGeom>
        </p:spPr>
        <p:txBody>
          <a:bodyPr vert="horz" lIns="302403" tIns="151201" rIns="302403" bIns="151201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26457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715637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30240288" cy="4247991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6472" y="13247703"/>
            <a:ext cx="25707350" cy="15558841"/>
          </a:xfrm>
        </p:spPr>
        <p:txBody>
          <a:bodyPr anchor="b"/>
          <a:lstStyle>
            <a:lvl1pPr algn="ctr">
              <a:defRPr sz="10583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66472" y="28879496"/>
            <a:ext cx="25707350" cy="7065392"/>
          </a:xfrm>
        </p:spPr>
        <p:txBody>
          <a:bodyPr anchor="t"/>
          <a:lstStyle>
            <a:lvl1pPr marL="0" indent="0" algn="ctr">
              <a:buNone/>
              <a:defRPr sz="5291"/>
            </a:lvl1pPr>
            <a:lvl2pPr marL="1512006" indent="0">
              <a:buNone/>
              <a:defRPr sz="4630"/>
            </a:lvl2pPr>
            <a:lvl3pPr marL="3024012" indent="0">
              <a:buNone/>
              <a:defRPr sz="3969"/>
            </a:lvl3pPr>
            <a:lvl4pPr marL="4536018" indent="0">
              <a:buNone/>
              <a:defRPr sz="3307"/>
            </a:lvl4pPr>
            <a:lvl5pPr marL="6048024" indent="0">
              <a:buNone/>
              <a:defRPr sz="3307"/>
            </a:lvl5pPr>
            <a:lvl6pPr marL="7560031" indent="0">
              <a:buNone/>
              <a:defRPr sz="3307"/>
            </a:lvl6pPr>
            <a:lvl7pPr marL="9072037" indent="0">
              <a:buNone/>
              <a:defRPr sz="3307"/>
            </a:lvl7pPr>
            <a:lvl8pPr marL="10584043" indent="0">
              <a:buNone/>
              <a:defRPr sz="3307"/>
            </a:lvl8pPr>
            <a:lvl9pPr marL="12096049" indent="0">
              <a:buNone/>
              <a:defRPr sz="3307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CC9E4-0788-4E49-9DAB-0D671FB87BF1}" type="datetimeFigureOut">
              <a:rPr lang="en-AU" smtClean="0"/>
              <a:t>5/07/2024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ADF75-9723-47E6-A2EE-B5B30C28B59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68622104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30240288" cy="42479913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266472" y="3775992"/>
            <a:ext cx="25707350" cy="994229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2266471" y="14662278"/>
            <a:ext cx="8182577" cy="3569490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7937" b="0">
                <a:solidFill>
                  <a:schemeClr val="tx1"/>
                </a:solidFill>
              </a:defRPr>
            </a:lvl1pPr>
            <a:lvl2pPr marL="1512006" indent="0">
              <a:buNone/>
              <a:defRPr sz="6614" b="1"/>
            </a:lvl2pPr>
            <a:lvl3pPr marL="3024012" indent="0">
              <a:buNone/>
              <a:defRPr sz="5953" b="1"/>
            </a:lvl3pPr>
            <a:lvl4pPr marL="4536018" indent="0">
              <a:buNone/>
              <a:defRPr sz="5291" b="1"/>
            </a:lvl4pPr>
            <a:lvl5pPr marL="6048024" indent="0">
              <a:buNone/>
              <a:defRPr sz="5291" b="1"/>
            </a:lvl5pPr>
            <a:lvl6pPr marL="7560031" indent="0">
              <a:buNone/>
              <a:defRPr sz="5291" b="1"/>
            </a:lvl6pPr>
            <a:lvl7pPr marL="9072037" indent="0">
              <a:buNone/>
              <a:defRPr sz="5291" b="1"/>
            </a:lvl7pPr>
            <a:lvl8pPr marL="10584043" indent="0">
              <a:buNone/>
              <a:defRPr sz="5291" b="1"/>
            </a:lvl8pPr>
            <a:lvl9pPr marL="12096049" indent="0">
              <a:buNone/>
              <a:defRPr sz="5291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2266471" y="18231777"/>
            <a:ext cx="8182577" cy="17640159"/>
          </a:xfrm>
        </p:spPr>
        <p:txBody>
          <a:bodyPr anchor="t">
            <a:normAutofit/>
          </a:bodyPr>
          <a:lstStyle>
            <a:lvl1pPr marL="0" indent="0" algn="ctr">
              <a:buNone/>
              <a:defRPr sz="4630"/>
            </a:lvl1pPr>
            <a:lvl2pPr marL="1512006" indent="0">
              <a:buNone/>
              <a:defRPr sz="3969"/>
            </a:lvl2pPr>
            <a:lvl3pPr marL="3024012" indent="0">
              <a:buNone/>
              <a:defRPr sz="3307"/>
            </a:lvl3pPr>
            <a:lvl4pPr marL="4536018" indent="0">
              <a:buNone/>
              <a:defRPr sz="2976"/>
            </a:lvl4pPr>
            <a:lvl5pPr marL="6048024" indent="0">
              <a:buNone/>
              <a:defRPr sz="2976"/>
            </a:lvl5pPr>
            <a:lvl6pPr marL="7560031" indent="0">
              <a:buNone/>
              <a:defRPr sz="2976"/>
            </a:lvl6pPr>
            <a:lvl7pPr marL="9072037" indent="0">
              <a:buNone/>
              <a:defRPr sz="2976"/>
            </a:lvl7pPr>
            <a:lvl8pPr marL="10584043" indent="0">
              <a:buNone/>
              <a:defRPr sz="2976"/>
            </a:lvl8pPr>
            <a:lvl9pPr marL="12096049" indent="0">
              <a:buNone/>
              <a:defRPr sz="2976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1043435" y="14662278"/>
            <a:ext cx="8164087" cy="3569490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7937" b="0">
                <a:solidFill>
                  <a:schemeClr val="tx1"/>
                </a:solidFill>
              </a:defRPr>
            </a:lvl1pPr>
            <a:lvl2pPr marL="1512006" indent="0">
              <a:buNone/>
              <a:defRPr sz="6614" b="1"/>
            </a:lvl2pPr>
            <a:lvl3pPr marL="3024012" indent="0">
              <a:buNone/>
              <a:defRPr sz="5953" b="1"/>
            </a:lvl3pPr>
            <a:lvl4pPr marL="4536018" indent="0">
              <a:buNone/>
              <a:defRPr sz="5291" b="1"/>
            </a:lvl4pPr>
            <a:lvl5pPr marL="6048024" indent="0">
              <a:buNone/>
              <a:defRPr sz="5291" b="1"/>
            </a:lvl5pPr>
            <a:lvl6pPr marL="7560031" indent="0">
              <a:buNone/>
              <a:defRPr sz="5291" b="1"/>
            </a:lvl6pPr>
            <a:lvl7pPr marL="9072037" indent="0">
              <a:buNone/>
              <a:defRPr sz="5291" b="1"/>
            </a:lvl7pPr>
            <a:lvl8pPr marL="10584043" indent="0">
              <a:buNone/>
              <a:defRPr sz="5291" b="1"/>
            </a:lvl8pPr>
            <a:lvl9pPr marL="12096049" indent="0">
              <a:buNone/>
              <a:defRPr sz="5291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11016052" y="18231777"/>
            <a:ext cx="8193428" cy="17640159"/>
          </a:xfrm>
        </p:spPr>
        <p:txBody>
          <a:bodyPr anchor="t">
            <a:normAutofit/>
          </a:bodyPr>
          <a:lstStyle>
            <a:lvl1pPr marL="0" indent="0" algn="ctr">
              <a:buNone/>
              <a:defRPr sz="4630"/>
            </a:lvl1pPr>
            <a:lvl2pPr marL="1512006" indent="0">
              <a:buNone/>
              <a:defRPr sz="3969"/>
            </a:lvl2pPr>
            <a:lvl3pPr marL="3024012" indent="0">
              <a:buNone/>
              <a:defRPr sz="3307"/>
            </a:lvl3pPr>
            <a:lvl4pPr marL="4536018" indent="0">
              <a:buNone/>
              <a:defRPr sz="2976"/>
            </a:lvl4pPr>
            <a:lvl5pPr marL="6048024" indent="0">
              <a:buNone/>
              <a:defRPr sz="2976"/>
            </a:lvl5pPr>
            <a:lvl6pPr marL="7560031" indent="0">
              <a:buNone/>
              <a:defRPr sz="2976"/>
            </a:lvl6pPr>
            <a:lvl7pPr marL="9072037" indent="0">
              <a:buNone/>
              <a:defRPr sz="2976"/>
            </a:lvl7pPr>
            <a:lvl8pPr marL="10584043" indent="0">
              <a:buNone/>
              <a:defRPr sz="2976"/>
            </a:lvl8pPr>
            <a:lvl9pPr marL="12096049" indent="0">
              <a:buNone/>
              <a:defRPr sz="2976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19776481" y="14662278"/>
            <a:ext cx="8197340" cy="3569490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7937" b="0">
                <a:solidFill>
                  <a:schemeClr val="tx1"/>
                </a:solidFill>
              </a:defRPr>
            </a:lvl1pPr>
            <a:lvl2pPr marL="1512006" indent="0">
              <a:buNone/>
              <a:defRPr sz="6614" b="1"/>
            </a:lvl2pPr>
            <a:lvl3pPr marL="3024012" indent="0">
              <a:buNone/>
              <a:defRPr sz="5953" b="1"/>
            </a:lvl3pPr>
            <a:lvl4pPr marL="4536018" indent="0">
              <a:buNone/>
              <a:defRPr sz="5291" b="1"/>
            </a:lvl4pPr>
            <a:lvl5pPr marL="6048024" indent="0">
              <a:buNone/>
              <a:defRPr sz="5291" b="1"/>
            </a:lvl5pPr>
            <a:lvl6pPr marL="7560031" indent="0">
              <a:buNone/>
              <a:defRPr sz="5291" b="1"/>
            </a:lvl6pPr>
            <a:lvl7pPr marL="9072037" indent="0">
              <a:buNone/>
              <a:defRPr sz="5291" b="1"/>
            </a:lvl7pPr>
            <a:lvl8pPr marL="10584043" indent="0">
              <a:buNone/>
              <a:defRPr sz="5291" b="1"/>
            </a:lvl8pPr>
            <a:lvl9pPr marL="12096049" indent="0">
              <a:buNone/>
              <a:defRPr sz="5291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19776481" y="18231777"/>
            <a:ext cx="8197340" cy="17640159"/>
          </a:xfrm>
        </p:spPr>
        <p:txBody>
          <a:bodyPr anchor="t">
            <a:normAutofit/>
          </a:bodyPr>
          <a:lstStyle>
            <a:lvl1pPr marL="0" indent="0" algn="ctr">
              <a:buNone/>
              <a:defRPr sz="4630"/>
            </a:lvl1pPr>
            <a:lvl2pPr marL="1512006" indent="0">
              <a:buNone/>
              <a:defRPr sz="3969"/>
            </a:lvl2pPr>
            <a:lvl3pPr marL="3024012" indent="0">
              <a:buNone/>
              <a:defRPr sz="3307"/>
            </a:lvl3pPr>
            <a:lvl4pPr marL="4536018" indent="0">
              <a:buNone/>
              <a:defRPr sz="2976"/>
            </a:lvl4pPr>
            <a:lvl5pPr marL="6048024" indent="0">
              <a:buNone/>
              <a:defRPr sz="2976"/>
            </a:lvl5pPr>
            <a:lvl6pPr marL="7560031" indent="0">
              <a:buNone/>
              <a:defRPr sz="2976"/>
            </a:lvl6pPr>
            <a:lvl7pPr marL="9072037" indent="0">
              <a:buNone/>
              <a:defRPr sz="2976"/>
            </a:lvl7pPr>
            <a:lvl8pPr marL="10584043" indent="0">
              <a:buNone/>
              <a:defRPr sz="2976"/>
            </a:lvl8pPr>
            <a:lvl9pPr marL="12096049" indent="0">
              <a:buNone/>
              <a:defRPr sz="2976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CC9E4-0788-4E49-9DAB-0D671FB87BF1}" type="datetimeFigureOut">
              <a:rPr lang="en-AU" smtClean="0"/>
              <a:t>5/07/2024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ADF75-9723-47E6-A2EE-B5B30C28B59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1153371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30240288" cy="42479913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266472" y="3783252"/>
            <a:ext cx="25707350" cy="993503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2266472" y="26045551"/>
            <a:ext cx="8176211" cy="3569490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7276" b="0">
                <a:solidFill>
                  <a:schemeClr val="tx1"/>
                </a:solidFill>
              </a:defRPr>
            </a:lvl1pPr>
            <a:lvl2pPr marL="1512006" indent="0">
              <a:buNone/>
              <a:defRPr sz="6614" b="1"/>
            </a:lvl2pPr>
            <a:lvl3pPr marL="3024012" indent="0">
              <a:buNone/>
              <a:defRPr sz="5953" b="1"/>
            </a:lvl3pPr>
            <a:lvl4pPr marL="4536018" indent="0">
              <a:buNone/>
              <a:defRPr sz="5291" b="1"/>
            </a:lvl4pPr>
            <a:lvl5pPr marL="6048024" indent="0">
              <a:buNone/>
              <a:defRPr sz="5291" b="1"/>
            </a:lvl5pPr>
            <a:lvl6pPr marL="7560031" indent="0">
              <a:buNone/>
              <a:defRPr sz="5291" b="1"/>
            </a:lvl6pPr>
            <a:lvl7pPr marL="9072037" indent="0">
              <a:buNone/>
              <a:defRPr sz="5291" b="1"/>
            </a:lvl7pPr>
            <a:lvl8pPr marL="10584043" indent="0">
              <a:buNone/>
              <a:defRPr sz="5291" b="1"/>
            </a:lvl8pPr>
            <a:lvl9pPr marL="12096049" indent="0">
              <a:buNone/>
              <a:defRPr sz="5291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2266472" y="14662278"/>
            <a:ext cx="8176211" cy="9439981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5291"/>
            </a:lvl1pPr>
            <a:lvl2pPr marL="1512006" indent="0">
              <a:buNone/>
              <a:defRPr sz="5291"/>
            </a:lvl2pPr>
            <a:lvl3pPr marL="3024012" indent="0">
              <a:buNone/>
              <a:defRPr sz="5291"/>
            </a:lvl3pPr>
            <a:lvl4pPr marL="4536018" indent="0">
              <a:buNone/>
              <a:defRPr sz="5291"/>
            </a:lvl4pPr>
            <a:lvl5pPr marL="6048024" indent="0">
              <a:buNone/>
              <a:defRPr sz="5291"/>
            </a:lvl5pPr>
            <a:lvl6pPr marL="7560031" indent="0">
              <a:buNone/>
              <a:defRPr sz="5291"/>
            </a:lvl6pPr>
            <a:lvl7pPr marL="9072037" indent="0">
              <a:buNone/>
              <a:defRPr sz="5291"/>
            </a:lvl7pPr>
            <a:lvl8pPr marL="10584043" indent="0">
              <a:buNone/>
              <a:defRPr sz="5291"/>
            </a:lvl8pPr>
            <a:lvl9pPr marL="12096049" indent="0">
              <a:buNone/>
              <a:defRPr sz="5291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2266472" y="29615040"/>
            <a:ext cx="8176211" cy="6256886"/>
          </a:xfrm>
        </p:spPr>
        <p:txBody>
          <a:bodyPr anchor="t">
            <a:normAutofit/>
          </a:bodyPr>
          <a:lstStyle>
            <a:lvl1pPr marL="0" indent="0" algn="ctr">
              <a:buNone/>
              <a:defRPr sz="4630"/>
            </a:lvl1pPr>
            <a:lvl2pPr marL="1512006" indent="0">
              <a:buNone/>
              <a:defRPr sz="3969"/>
            </a:lvl2pPr>
            <a:lvl3pPr marL="3024012" indent="0">
              <a:buNone/>
              <a:defRPr sz="3307"/>
            </a:lvl3pPr>
            <a:lvl4pPr marL="4536018" indent="0">
              <a:buNone/>
              <a:defRPr sz="2976"/>
            </a:lvl4pPr>
            <a:lvl5pPr marL="6048024" indent="0">
              <a:buNone/>
              <a:defRPr sz="2976"/>
            </a:lvl5pPr>
            <a:lvl6pPr marL="7560031" indent="0">
              <a:buNone/>
              <a:defRPr sz="2976"/>
            </a:lvl6pPr>
            <a:lvl7pPr marL="9072037" indent="0">
              <a:buNone/>
              <a:defRPr sz="2976"/>
            </a:lvl7pPr>
            <a:lvl8pPr marL="10584043" indent="0">
              <a:buNone/>
              <a:defRPr sz="2976"/>
            </a:lvl8pPr>
            <a:lvl9pPr marL="12096049" indent="0">
              <a:buNone/>
              <a:defRPr sz="2976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1019548" y="26045551"/>
            <a:ext cx="8189651" cy="3569490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7276" b="0">
                <a:solidFill>
                  <a:schemeClr val="tx1"/>
                </a:solidFill>
              </a:defRPr>
            </a:lvl1pPr>
            <a:lvl2pPr marL="1512006" indent="0">
              <a:buNone/>
              <a:defRPr sz="6614" b="1"/>
            </a:lvl2pPr>
            <a:lvl3pPr marL="3024012" indent="0">
              <a:buNone/>
              <a:defRPr sz="5953" b="1"/>
            </a:lvl3pPr>
            <a:lvl4pPr marL="4536018" indent="0">
              <a:buNone/>
              <a:defRPr sz="5291" b="1"/>
            </a:lvl4pPr>
            <a:lvl5pPr marL="6048024" indent="0">
              <a:buNone/>
              <a:defRPr sz="5291" b="1"/>
            </a:lvl5pPr>
            <a:lvl6pPr marL="7560031" indent="0">
              <a:buNone/>
              <a:defRPr sz="5291" b="1"/>
            </a:lvl6pPr>
            <a:lvl7pPr marL="9072037" indent="0">
              <a:buNone/>
              <a:defRPr sz="5291" b="1"/>
            </a:lvl7pPr>
            <a:lvl8pPr marL="10584043" indent="0">
              <a:buNone/>
              <a:defRPr sz="5291" b="1"/>
            </a:lvl8pPr>
            <a:lvl9pPr marL="12096049" indent="0">
              <a:buNone/>
              <a:defRPr sz="5291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11016047" y="14662278"/>
            <a:ext cx="8193431" cy="9439981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5291"/>
            </a:lvl1pPr>
            <a:lvl2pPr marL="1512006" indent="0">
              <a:buNone/>
              <a:defRPr sz="5291"/>
            </a:lvl2pPr>
            <a:lvl3pPr marL="3024012" indent="0">
              <a:buNone/>
              <a:defRPr sz="5291"/>
            </a:lvl3pPr>
            <a:lvl4pPr marL="4536018" indent="0">
              <a:buNone/>
              <a:defRPr sz="5291"/>
            </a:lvl4pPr>
            <a:lvl5pPr marL="6048024" indent="0">
              <a:buNone/>
              <a:defRPr sz="5291"/>
            </a:lvl5pPr>
            <a:lvl6pPr marL="7560031" indent="0">
              <a:buNone/>
              <a:defRPr sz="5291"/>
            </a:lvl6pPr>
            <a:lvl7pPr marL="9072037" indent="0">
              <a:buNone/>
              <a:defRPr sz="5291"/>
            </a:lvl7pPr>
            <a:lvl8pPr marL="10584043" indent="0">
              <a:buNone/>
              <a:defRPr sz="5291"/>
            </a:lvl8pPr>
            <a:lvl9pPr marL="12096049" indent="0">
              <a:buNone/>
              <a:defRPr sz="5291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11016047" y="29615037"/>
            <a:ext cx="8193431" cy="6256892"/>
          </a:xfrm>
        </p:spPr>
        <p:txBody>
          <a:bodyPr anchor="t">
            <a:normAutofit/>
          </a:bodyPr>
          <a:lstStyle>
            <a:lvl1pPr marL="0" indent="0" algn="ctr">
              <a:buNone/>
              <a:defRPr sz="4630"/>
            </a:lvl1pPr>
            <a:lvl2pPr marL="1512006" indent="0">
              <a:buNone/>
              <a:defRPr sz="3969"/>
            </a:lvl2pPr>
            <a:lvl3pPr marL="3024012" indent="0">
              <a:buNone/>
              <a:defRPr sz="3307"/>
            </a:lvl3pPr>
            <a:lvl4pPr marL="4536018" indent="0">
              <a:buNone/>
              <a:defRPr sz="2976"/>
            </a:lvl4pPr>
            <a:lvl5pPr marL="6048024" indent="0">
              <a:buNone/>
              <a:defRPr sz="2976"/>
            </a:lvl5pPr>
            <a:lvl6pPr marL="7560031" indent="0">
              <a:buNone/>
              <a:defRPr sz="2976"/>
            </a:lvl6pPr>
            <a:lvl7pPr marL="9072037" indent="0">
              <a:buNone/>
              <a:defRPr sz="2976"/>
            </a:lvl7pPr>
            <a:lvl8pPr marL="10584043" indent="0">
              <a:buNone/>
              <a:defRPr sz="2976"/>
            </a:lvl8pPr>
            <a:lvl9pPr marL="12096049" indent="0">
              <a:buNone/>
              <a:defRPr sz="2976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19776482" y="26045551"/>
            <a:ext cx="8186807" cy="3569490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7276" b="0">
                <a:solidFill>
                  <a:schemeClr val="tx1"/>
                </a:solidFill>
              </a:defRPr>
            </a:lvl1pPr>
            <a:lvl2pPr marL="1512006" indent="0">
              <a:buNone/>
              <a:defRPr sz="6614" b="1"/>
            </a:lvl2pPr>
            <a:lvl3pPr marL="3024012" indent="0">
              <a:buNone/>
              <a:defRPr sz="5953" b="1"/>
            </a:lvl3pPr>
            <a:lvl4pPr marL="4536018" indent="0">
              <a:buNone/>
              <a:defRPr sz="5291" b="1"/>
            </a:lvl4pPr>
            <a:lvl5pPr marL="6048024" indent="0">
              <a:buNone/>
              <a:defRPr sz="5291" b="1"/>
            </a:lvl5pPr>
            <a:lvl6pPr marL="7560031" indent="0">
              <a:buNone/>
              <a:defRPr sz="5291" b="1"/>
            </a:lvl6pPr>
            <a:lvl7pPr marL="9072037" indent="0">
              <a:buNone/>
              <a:defRPr sz="5291" b="1"/>
            </a:lvl7pPr>
            <a:lvl8pPr marL="10584043" indent="0">
              <a:buNone/>
              <a:defRPr sz="5291" b="1"/>
            </a:lvl8pPr>
            <a:lvl9pPr marL="12096049" indent="0">
              <a:buNone/>
              <a:defRPr sz="5291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19776481" y="14662278"/>
            <a:ext cx="8197340" cy="9439981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5291"/>
            </a:lvl1pPr>
            <a:lvl2pPr marL="1512006" indent="0">
              <a:buNone/>
              <a:defRPr sz="5291"/>
            </a:lvl2pPr>
            <a:lvl3pPr marL="3024012" indent="0">
              <a:buNone/>
              <a:defRPr sz="5291"/>
            </a:lvl3pPr>
            <a:lvl4pPr marL="4536018" indent="0">
              <a:buNone/>
              <a:defRPr sz="5291"/>
            </a:lvl4pPr>
            <a:lvl5pPr marL="6048024" indent="0">
              <a:buNone/>
              <a:defRPr sz="5291"/>
            </a:lvl5pPr>
            <a:lvl6pPr marL="7560031" indent="0">
              <a:buNone/>
              <a:defRPr sz="5291"/>
            </a:lvl6pPr>
            <a:lvl7pPr marL="9072037" indent="0">
              <a:buNone/>
              <a:defRPr sz="5291"/>
            </a:lvl7pPr>
            <a:lvl8pPr marL="10584043" indent="0">
              <a:buNone/>
              <a:defRPr sz="5291"/>
            </a:lvl8pPr>
            <a:lvl9pPr marL="12096049" indent="0">
              <a:buNone/>
              <a:defRPr sz="5291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19776170" y="29615025"/>
            <a:ext cx="8197651" cy="6256905"/>
          </a:xfrm>
        </p:spPr>
        <p:txBody>
          <a:bodyPr anchor="t">
            <a:normAutofit/>
          </a:bodyPr>
          <a:lstStyle>
            <a:lvl1pPr marL="0" indent="0" algn="ctr">
              <a:buNone/>
              <a:defRPr sz="4630"/>
            </a:lvl1pPr>
            <a:lvl2pPr marL="1512006" indent="0">
              <a:buNone/>
              <a:defRPr sz="3969"/>
            </a:lvl2pPr>
            <a:lvl3pPr marL="3024012" indent="0">
              <a:buNone/>
              <a:defRPr sz="3307"/>
            </a:lvl3pPr>
            <a:lvl4pPr marL="4536018" indent="0">
              <a:buNone/>
              <a:defRPr sz="2976"/>
            </a:lvl4pPr>
            <a:lvl5pPr marL="6048024" indent="0">
              <a:buNone/>
              <a:defRPr sz="2976"/>
            </a:lvl5pPr>
            <a:lvl6pPr marL="7560031" indent="0">
              <a:buNone/>
              <a:defRPr sz="2976"/>
            </a:lvl6pPr>
            <a:lvl7pPr marL="9072037" indent="0">
              <a:buNone/>
              <a:defRPr sz="2976"/>
            </a:lvl7pPr>
            <a:lvl8pPr marL="10584043" indent="0">
              <a:buNone/>
              <a:defRPr sz="2976"/>
            </a:lvl8pPr>
            <a:lvl9pPr marL="12096049" indent="0">
              <a:buNone/>
              <a:defRPr sz="2976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CC9E4-0788-4E49-9DAB-0D671FB87BF1}" type="datetimeFigureOut">
              <a:rPr lang="en-AU" smtClean="0"/>
              <a:t>5/07/2024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ADF75-9723-47E6-A2EE-B5B30C28B59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8241597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30240288" cy="4247991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2266472" y="14662288"/>
            <a:ext cx="25707350" cy="2120964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CC9E4-0788-4E49-9DAB-0D671FB87BF1}" type="datetimeFigureOut">
              <a:rPr lang="en-AU" smtClean="0"/>
              <a:t>5/07/2024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ADF75-9723-47E6-A2EE-B5B30C28B59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70117815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30240288" cy="42479913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640708" y="3776008"/>
            <a:ext cx="6333115" cy="32095928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2266472" y="3776008"/>
            <a:ext cx="18996229" cy="3209592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CC9E4-0788-4E49-9DAB-0D671FB87BF1}" type="datetimeFigureOut">
              <a:rPr lang="en-AU" smtClean="0"/>
              <a:t>5/07/2024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ADF75-9723-47E6-A2EE-B5B30C28B59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5626861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30240288" cy="4247991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2266467" y="14662282"/>
            <a:ext cx="25705799" cy="2120964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CC9E4-0788-4E49-9DAB-0D671FB87BF1}" type="datetimeFigureOut">
              <a:rPr lang="en-AU" smtClean="0"/>
              <a:t>5/07/2024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ADF75-9723-47E6-A2EE-B5B30C28B59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7861772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30240288" cy="4247991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6471" y="5132305"/>
            <a:ext cx="25675850" cy="16952440"/>
          </a:xfrm>
        </p:spPr>
        <p:txBody>
          <a:bodyPr anchor="b">
            <a:normAutofit/>
          </a:bodyPr>
          <a:lstStyle>
            <a:lvl1pPr>
              <a:defRPr sz="1322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6471" y="22655077"/>
            <a:ext cx="25675850" cy="8474817"/>
          </a:xfrm>
        </p:spPr>
        <p:txBody>
          <a:bodyPr>
            <a:normAutofit/>
          </a:bodyPr>
          <a:lstStyle>
            <a:lvl1pPr marL="0" indent="0" algn="ctr">
              <a:buNone/>
              <a:defRPr sz="6614">
                <a:solidFill>
                  <a:schemeClr val="bg1">
                    <a:lumMod val="50000"/>
                  </a:schemeClr>
                </a:solidFill>
              </a:defRPr>
            </a:lvl1pPr>
            <a:lvl2pPr marL="1512006" indent="0">
              <a:buNone/>
              <a:defRPr sz="6614">
                <a:solidFill>
                  <a:schemeClr val="tx1">
                    <a:tint val="75000"/>
                  </a:schemeClr>
                </a:solidFill>
              </a:defRPr>
            </a:lvl2pPr>
            <a:lvl3pPr marL="3024012" indent="0">
              <a:buNone/>
              <a:defRPr sz="5953">
                <a:solidFill>
                  <a:schemeClr val="tx1">
                    <a:tint val="75000"/>
                  </a:schemeClr>
                </a:solidFill>
              </a:defRPr>
            </a:lvl3pPr>
            <a:lvl4pPr marL="4536018" indent="0">
              <a:buNone/>
              <a:defRPr sz="5291">
                <a:solidFill>
                  <a:schemeClr val="tx1">
                    <a:tint val="75000"/>
                  </a:schemeClr>
                </a:solidFill>
              </a:defRPr>
            </a:lvl4pPr>
            <a:lvl5pPr marL="6048024" indent="0">
              <a:buNone/>
              <a:defRPr sz="5291">
                <a:solidFill>
                  <a:schemeClr val="tx1">
                    <a:tint val="75000"/>
                  </a:schemeClr>
                </a:solidFill>
              </a:defRPr>
            </a:lvl5pPr>
            <a:lvl6pPr marL="7560031" indent="0">
              <a:buNone/>
              <a:defRPr sz="5291">
                <a:solidFill>
                  <a:schemeClr val="tx1">
                    <a:tint val="75000"/>
                  </a:schemeClr>
                </a:solidFill>
              </a:defRPr>
            </a:lvl6pPr>
            <a:lvl7pPr marL="9072037" indent="0">
              <a:buNone/>
              <a:defRPr sz="5291">
                <a:solidFill>
                  <a:schemeClr val="tx1">
                    <a:tint val="75000"/>
                  </a:schemeClr>
                </a:solidFill>
              </a:defRPr>
            </a:lvl7pPr>
            <a:lvl8pPr marL="10584043" indent="0">
              <a:buNone/>
              <a:defRPr sz="5291">
                <a:solidFill>
                  <a:schemeClr val="tx1">
                    <a:tint val="75000"/>
                  </a:schemeClr>
                </a:solidFill>
              </a:defRPr>
            </a:lvl8pPr>
            <a:lvl9pPr marL="12096049" indent="0">
              <a:buNone/>
              <a:defRPr sz="529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CC9E4-0788-4E49-9DAB-0D671FB87BF1}" type="datetimeFigureOut">
              <a:rPr lang="en-AU" smtClean="0"/>
              <a:t>5/07/2024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ADF75-9723-47E6-A2EE-B5B30C28B59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9459767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30240288" cy="42479913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2266474" y="3831236"/>
            <a:ext cx="25707347" cy="988706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2266467" y="14662282"/>
            <a:ext cx="12664675" cy="2120964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15309146" y="14662282"/>
            <a:ext cx="12663121" cy="2120964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CC9E4-0788-4E49-9DAB-0D671FB87BF1}" type="datetimeFigureOut">
              <a:rPr lang="en-AU" smtClean="0"/>
              <a:t>5/07/2024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ADF75-9723-47E6-A2EE-B5B30C28B59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6536147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30240288" cy="42479913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2266474" y="3831236"/>
            <a:ext cx="25707347" cy="988706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843282" y="14686590"/>
            <a:ext cx="12087867" cy="4212028"/>
          </a:xfrm>
        </p:spPr>
        <p:txBody>
          <a:bodyPr anchor="b">
            <a:noAutofit/>
          </a:bodyPr>
          <a:lstStyle>
            <a:lvl1pPr marL="0" indent="0">
              <a:lnSpc>
                <a:spcPct val="75000"/>
              </a:lnSpc>
              <a:buNone/>
              <a:defRPr sz="8598" b="0">
                <a:solidFill>
                  <a:schemeClr val="tx1"/>
                </a:solidFill>
              </a:defRPr>
            </a:lvl1pPr>
            <a:lvl2pPr marL="1512006" indent="0">
              <a:buNone/>
              <a:defRPr sz="6614" b="1"/>
            </a:lvl2pPr>
            <a:lvl3pPr marL="3024012" indent="0">
              <a:buNone/>
              <a:defRPr sz="5953" b="1"/>
            </a:lvl3pPr>
            <a:lvl4pPr marL="4536018" indent="0">
              <a:buNone/>
              <a:defRPr sz="5291" b="1"/>
            </a:lvl4pPr>
            <a:lvl5pPr marL="6048024" indent="0">
              <a:buNone/>
              <a:defRPr sz="5291" b="1"/>
            </a:lvl5pPr>
            <a:lvl6pPr marL="7560031" indent="0">
              <a:buNone/>
              <a:defRPr sz="5291" b="1"/>
            </a:lvl6pPr>
            <a:lvl7pPr marL="9072037" indent="0">
              <a:buNone/>
              <a:defRPr sz="5291" b="1"/>
            </a:lvl7pPr>
            <a:lvl8pPr marL="10584043" indent="0">
              <a:buNone/>
              <a:defRPr sz="5291" b="1"/>
            </a:lvl8pPr>
            <a:lvl9pPr marL="12096049" indent="0">
              <a:buNone/>
              <a:defRPr sz="5291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2266471" y="18898628"/>
            <a:ext cx="12664675" cy="1697330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865295" y="14686590"/>
            <a:ext cx="12108527" cy="4212028"/>
          </a:xfrm>
        </p:spPr>
        <p:txBody>
          <a:bodyPr anchor="b">
            <a:noAutofit/>
          </a:bodyPr>
          <a:lstStyle>
            <a:lvl1pPr marL="0" indent="0">
              <a:lnSpc>
                <a:spcPct val="75000"/>
              </a:lnSpc>
              <a:buNone/>
              <a:defRPr sz="8598" b="0">
                <a:solidFill>
                  <a:schemeClr val="tx1"/>
                </a:solidFill>
              </a:defRPr>
            </a:lvl1pPr>
            <a:lvl2pPr marL="1512006" indent="0">
              <a:buNone/>
              <a:defRPr sz="6614" b="1"/>
            </a:lvl2pPr>
            <a:lvl3pPr marL="3024012" indent="0">
              <a:buNone/>
              <a:defRPr sz="5953" b="1"/>
            </a:lvl3pPr>
            <a:lvl4pPr marL="4536018" indent="0">
              <a:buNone/>
              <a:defRPr sz="5291" b="1"/>
            </a:lvl4pPr>
            <a:lvl5pPr marL="6048024" indent="0">
              <a:buNone/>
              <a:defRPr sz="5291" b="1"/>
            </a:lvl5pPr>
            <a:lvl6pPr marL="7560031" indent="0">
              <a:buNone/>
              <a:defRPr sz="5291" b="1"/>
            </a:lvl6pPr>
            <a:lvl7pPr marL="9072037" indent="0">
              <a:buNone/>
              <a:defRPr sz="5291" b="1"/>
            </a:lvl7pPr>
            <a:lvl8pPr marL="10584043" indent="0">
              <a:buNone/>
              <a:defRPr sz="5291" b="1"/>
            </a:lvl8pPr>
            <a:lvl9pPr marL="12096049" indent="0">
              <a:buNone/>
              <a:defRPr sz="5291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15309147" y="18898628"/>
            <a:ext cx="12663124" cy="1697330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CC9E4-0788-4E49-9DAB-0D671FB87BF1}" type="datetimeFigureOut">
              <a:rPr lang="en-AU" smtClean="0"/>
              <a:t>5/07/2024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ADF75-9723-47E6-A2EE-B5B30C28B59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01220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30240288" cy="4247991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CC9E4-0788-4E49-9DAB-0D671FB87BF1}" type="datetimeFigureOut">
              <a:rPr lang="en-AU" smtClean="0"/>
              <a:t>5/07/2024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ADF75-9723-47E6-A2EE-B5B30C28B59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626316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30240288" cy="42479913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CC9E4-0788-4E49-9DAB-0D671FB87BF1}" type="datetimeFigureOut">
              <a:rPr lang="en-AU" smtClean="0"/>
              <a:t>5/07/2024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ADF75-9723-47E6-A2EE-B5B30C28B59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194210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30240288" cy="4247991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6470" y="3775992"/>
            <a:ext cx="9761839" cy="12532454"/>
          </a:xfrm>
        </p:spPr>
        <p:txBody>
          <a:bodyPr anchor="b"/>
          <a:lstStyle>
            <a:lvl1pPr algn="ctr">
              <a:defRPr sz="10583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12595315" y="3776002"/>
            <a:ext cx="15378503" cy="3209592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66472" y="16308446"/>
            <a:ext cx="9761842" cy="19563480"/>
          </a:xfrm>
        </p:spPr>
        <p:txBody>
          <a:bodyPr/>
          <a:lstStyle>
            <a:lvl1pPr marL="0" indent="0" algn="ctr">
              <a:buNone/>
              <a:defRPr sz="5291"/>
            </a:lvl1pPr>
            <a:lvl2pPr marL="1512006" indent="0">
              <a:buNone/>
              <a:defRPr sz="4630"/>
            </a:lvl2pPr>
            <a:lvl3pPr marL="3024012" indent="0">
              <a:buNone/>
              <a:defRPr sz="3969"/>
            </a:lvl3pPr>
            <a:lvl4pPr marL="4536018" indent="0">
              <a:buNone/>
              <a:defRPr sz="3307"/>
            </a:lvl4pPr>
            <a:lvl5pPr marL="6048024" indent="0">
              <a:buNone/>
              <a:defRPr sz="3307"/>
            </a:lvl5pPr>
            <a:lvl6pPr marL="7560031" indent="0">
              <a:buNone/>
              <a:defRPr sz="3307"/>
            </a:lvl6pPr>
            <a:lvl7pPr marL="9072037" indent="0">
              <a:buNone/>
              <a:defRPr sz="3307"/>
            </a:lvl7pPr>
            <a:lvl8pPr marL="10584043" indent="0">
              <a:buNone/>
              <a:defRPr sz="3307"/>
            </a:lvl8pPr>
            <a:lvl9pPr marL="12096049" indent="0">
              <a:buNone/>
              <a:defRPr sz="3307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CC9E4-0788-4E49-9DAB-0D671FB87BF1}" type="datetimeFigureOut">
              <a:rPr lang="en-AU" smtClean="0"/>
              <a:t>5/07/2024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ADF75-9723-47E6-A2EE-B5B30C28B59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441722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30240288" cy="4247991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6474" y="3775992"/>
            <a:ext cx="13657134" cy="12532466"/>
          </a:xfrm>
        </p:spPr>
        <p:txBody>
          <a:bodyPr anchor="b"/>
          <a:lstStyle>
            <a:lvl1pPr algn="ctr">
              <a:defRPr sz="10583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6549714" y="3775999"/>
            <a:ext cx="9940704" cy="32095934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10583"/>
            </a:lvl1pPr>
            <a:lvl2pPr marL="1512006" indent="0">
              <a:buNone/>
              <a:defRPr sz="9260"/>
            </a:lvl2pPr>
            <a:lvl3pPr marL="3024012" indent="0">
              <a:buNone/>
              <a:defRPr sz="7937"/>
            </a:lvl3pPr>
            <a:lvl4pPr marL="4536018" indent="0">
              <a:buNone/>
              <a:defRPr sz="6614"/>
            </a:lvl4pPr>
            <a:lvl5pPr marL="6048024" indent="0">
              <a:buNone/>
              <a:defRPr sz="6614"/>
            </a:lvl5pPr>
            <a:lvl6pPr marL="7560031" indent="0">
              <a:buNone/>
              <a:defRPr sz="6614"/>
            </a:lvl6pPr>
            <a:lvl7pPr marL="9072037" indent="0">
              <a:buNone/>
              <a:defRPr sz="6614"/>
            </a:lvl7pPr>
            <a:lvl8pPr marL="10584043" indent="0">
              <a:buNone/>
              <a:defRPr sz="6614"/>
            </a:lvl8pPr>
            <a:lvl9pPr marL="12096049" indent="0">
              <a:buNone/>
              <a:defRPr sz="6614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66520" y="16308456"/>
            <a:ext cx="13657088" cy="19563474"/>
          </a:xfrm>
        </p:spPr>
        <p:txBody>
          <a:bodyPr/>
          <a:lstStyle>
            <a:lvl1pPr marL="0" indent="0" algn="ctr">
              <a:buNone/>
              <a:defRPr sz="5291"/>
            </a:lvl1pPr>
            <a:lvl2pPr marL="1512006" indent="0">
              <a:buNone/>
              <a:defRPr sz="4630"/>
            </a:lvl2pPr>
            <a:lvl3pPr marL="3024012" indent="0">
              <a:buNone/>
              <a:defRPr sz="3969"/>
            </a:lvl3pPr>
            <a:lvl4pPr marL="4536018" indent="0">
              <a:buNone/>
              <a:defRPr sz="3307"/>
            </a:lvl4pPr>
            <a:lvl5pPr marL="6048024" indent="0">
              <a:buNone/>
              <a:defRPr sz="3307"/>
            </a:lvl5pPr>
            <a:lvl6pPr marL="7560031" indent="0">
              <a:buNone/>
              <a:defRPr sz="3307"/>
            </a:lvl6pPr>
            <a:lvl7pPr marL="9072037" indent="0">
              <a:buNone/>
              <a:defRPr sz="3307"/>
            </a:lvl7pPr>
            <a:lvl8pPr marL="10584043" indent="0">
              <a:buNone/>
              <a:defRPr sz="3307"/>
            </a:lvl8pPr>
            <a:lvl9pPr marL="12096049" indent="0">
              <a:buNone/>
              <a:defRPr sz="3307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CC9E4-0788-4E49-9DAB-0D671FB87BF1}" type="datetimeFigureOut">
              <a:rPr lang="en-AU" smtClean="0"/>
              <a:t>5/07/2024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ADF75-9723-47E6-A2EE-B5B30C28B59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7783217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" y="-3"/>
            <a:ext cx="30240295" cy="424799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66474" y="3831236"/>
            <a:ext cx="25707347" cy="98870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6472" y="14662288"/>
            <a:ext cx="25707350" cy="212096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9045868" y="36442268"/>
            <a:ext cx="6804065" cy="2261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307">
                <a:solidFill>
                  <a:schemeClr val="tx1"/>
                </a:solidFill>
              </a:defRPr>
            </a:lvl1pPr>
          </a:lstStyle>
          <a:p>
            <a:fld id="{792CC9E4-0788-4E49-9DAB-0D671FB87BF1}" type="datetimeFigureOut">
              <a:rPr lang="en-AU" smtClean="0"/>
              <a:t>5/07/2024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66472" y="36442268"/>
            <a:ext cx="16551018" cy="2261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307">
                <a:solidFill>
                  <a:schemeClr val="tx1"/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6078311" y="36442268"/>
            <a:ext cx="1895511" cy="2261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307">
                <a:solidFill>
                  <a:schemeClr val="tx1"/>
                </a:solidFill>
              </a:defRPr>
            </a:lvl1pPr>
          </a:lstStyle>
          <a:p>
            <a:fld id="{A26ADF75-9723-47E6-A2EE-B5B30C28B59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2870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5" r:id="rId1"/>
    <p:sldLayoutId id="2147483776" r:id="rId2"/>
    <p:sldLayoutId id="2147483777" r:id="rId3"/>
    <p:sldLayoutId id="2147483778" r:id="rId4"/>
    <p:sldLayoutId id="2147483779" r:id="rId5"/>
    <p:sldLayoutId id="2147483780" r:id="rId6"/>
    <p:sldLayoutId id="2147483781" r:id="rId7"/>
    <p:sldLayoutId id="2147483782" r:id="rId8"/>
    <p:sldLayoutId id="2147483783" r:id="rId9"/>
    <p:sldLayoutId id="2147483784" r:id="rId10"/>
    <p:sldLayoutId id="2147483785" r:id="rId11"/>
    <p:sldLayoutId id="2147483786" r:id="rId12"/>
    <p:sldLayoutId id="2147483787" r:id="rId13"/>
    <p:sldLayoutId id="2147483788" r:id="rId14"/>
    <p:sldLayoutId id="2147483789" r:id="rId15"/>
    <p:sldLayoutId id="2147483790" r:id="rId16"/>
    <p:sldLayoutId id="2147483791" r:id="rId17"/>
  </p:sldLayoutIdLst>
  <p:txStyles>
    <p:titleStyle>
      <a:lvl1pPr algn="ctr" defTabSz="3024012" rtl="0" eaLnBrk="1" latinLnBrk="0" hangingPunct="1">
        <a:lnSpc>
          <a:spcPct val="90000"/>
        </a:lnSpc>
        <a:spcBef>
          <a:spcPct val="0"/>
        </a:spcBef>
        <a:buNone/>
        <a:defRPr sz="11906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756003" indent="-756003" algn="l" defTabSz="3024012" rtl="0" eaLnBrk="1" latinLnBrk="0" hangingPunct="1">
        <a:lnSpc>
          <a:spcPct val="120000"/>
        </a:lnSpc>
        <a:spcBef>
          <a:spcPts val="3307"/>
        </a:spcBef>
        <a:buClr>
          <a:schemeClr val="tx1"/>
        </a:buClr>
        <a:buFont typeface="Arial" panose="020B0604020202020204" pitchFamily="34" charset="0"/>
        <a:buChar char="•"/>
        <a:defRPr sz="6614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2268009" indent="-756003" algn="l" defTabSz="3024012" rtl="0" eaLnBrk="1" latinLnBrk="0" hangingPunct="1">
        <a:lnSpc>
          <a:spcPct val="120000"/>
        </a:lnSpc>
        <a:spcBef>
          <a:spcPts val="1654"/>
        </a:spcBef>
        <a:buClr>
          <a:schemeClr val="tx1"/>
        </a:buClr>
        <a:buFont typeface="Arial" panose="020B0604020202020204" pitchFamily="34" charset="0"/>
        <a:buChar char="•"/>
        <a:defRPr sz="5953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3780015" indent="-756003" algn="l" defTabSz="3024012" rtl="0" eaLnBrk="1" latinLnBrk="0" hangingPunct="1">
        <a:lnSpc>
          <a:spcPct val="120000"/>
        </a:lnSpc>
        <a:spcBef>
          <a:spcPts val="1654"/>
        </a:spcBef>
        <a:buClr>
          <a:schemeClr val="tx1"/>
        </a:buClr>
        <a:buFont typeface="Arial" panose="020B0604020202020204" pitchFamily="34" charset="0"/>
        <a:buChar char="•"/>
        <a:defRPr sz="5291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5292021" indent="-756003" algn="l" defTabSz="3024012" rtl="0" eaLnBrk="1" latinLnBrk="0" hangingPunct="1">
        <a:lnSpc>
          <a:spcPct val="120000"/>
        </a:lnSpc>
        <a:spcBef>
          <a:spcPts val="1654"/>
        </a:spcBef>
        <a:buClr>
          <a:schemeClr val="tx1"/>
        </a:buClr>
        <a:buFont typeface="Arial" panose="020B0604020202020204" pitchFamily="34" charset="0"/>
        <a:buChar char="•"/>
        <a:defRPr sz="463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6804028" indent="-756003" algn="l" defTabSz="3024012" rtl="0" eaLnBrk="1" latinLnBrk="0" hangingPunct="1">
        <a:lnSpc>
          <a:spcPct val="120000"/>
        </a:lnSpc>
        <a:spcBef>
          <a:spcPts val="1654"/>
        </a:spcBef>
        <a:buClr>
          <a:schemeClr val="tx1"/>
        </a:buClr>
        <a:buFont typeface="Arial" panose="020B0604020202020204" pitchFamily="34" charset="0"/>
        <a:buChar char="•"/>
        <a:defRPr sz="463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8316034" indent="-756003" algn="l" defTabSz="3024012" rtl="0" eaLnBrk="1" latinLnBrk="0" hangingPunct="1">
        <a:lnSpc>
          <a:spcPct val="120000"/>
        </a:lnSpc>
        <a:spcBef>
          <a:spcPts val="1654"/>
        </a:spcBef>
        <a:buClr>
          <a:schemeClr val="tx1"/>
        </a:buClr>
        <a:buFont typeface="Arial" panose="020B0604020202020204" pitchFamily="34" charset="0"/>
        <a:buChar char="•"/>
        <a:defRPr sz="463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9828040" indent="-756003" algn="l" defTabSz="3024012" rtl="0" eaLnBrk="1" latinLnBrk="0" hangingPunct="1">
        <a:lnSpc>
          <a:spcPct val="120000"/>
        </a:lnSpc>
        <a:spcBef>
          <a:spcPts val="1654"/>
        </a:spcBef>
        <a:buClr>
          <a:schemeClr val="tx1"/>
        </a:buClr>
        <a:buFont typeface="Arial" panose="020B0604020202020204" pitchFamily="34" charset="0"/>
        <a:buChar char="•"/>
        <a:defRPr sz="463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11340046" indent="-756003" algn="l" defTabSz="3024012" rtl="0" eaLnBrk="1" latinLnBrk="0" hangingPunct="1">
        <a:lnSpc>
          <a:spcPct val="120000"/>
        </a:lnSpc>
        <a:spcBef>
          <a:spcPts val="1654"/>
        </a:spcBef>
        <a:buClr>
          <a:schemeClr val="tx1"/>
        </a:buClr>
        <a:buFont typeface="Arial" panose="020B0604020202020204" pitchFamily="34" charset="0"/>
        <a:buChar char="•"/>
        <a:defRPr sz="463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12852052" indent="-756003" algn="l" defTabSz="3024012" rtl="0" eaLnBrk="1" latinLnBrk="0" hangingPunct="1">
        <a:lnSpc>
          <a:spcPct val="120000"/>
        </a:lnSpc>
        <a:spcBef>
          <a:spcPts val="1654"/>
        </a:spcBef>
        <a:buClr>
          <a:schemeClr val="tx1"/>
        </a:buClr>
        <a:buFont typeface="Arial" panose="020B0604020202020204" pitchFamily="34" charset="0"/>
        <a:buChar char="•"/>
        <a:defRPr sz="463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24012" rtl="0" eaLnBrk="1" latinLnBrk="0" hangingPunct="1">
        <a:defRPr sz="5953" kern="1200">
          <a:solidFill>
            <a:schemeClr val="tx1"/>
          </a:solidFill>
          <a:latin typeface="+mn-lt"/>
          <a:ea typeface="+mn-ea"/>
          <a:cs typeface="+mn-cs"/>
        </a:defRPr>
      </a:lvl1pPr>
      <a:lvl2pPr marL="1512006" algn="l" defTabSz="3024012" rtl="0" eaLnBrk="1" latinLnBrk="0" hangingPunct="1">
        <a:defRPr sz="5953" kern="1200">
          <a:solidFill>
            <a:schemeClr val="tx1"/>
          </a:solidFill>
          <a:latin typeface="+mn-lt"/>
          <a:ea typeface="+mn-ea"/>
          <a:cs typeface="+mn-cs"/>
        </a:defRPr>
      </a:lvl2pPr>
      <a:lvl3pPr marL="3024012" algn="l" defTabSz="3024012" rtl="0" eaLnBrk="1" latinLnBrk="0" hangingPunct="1">
        <a:defRPr sz="5953" kern="1200">
          <a:solidFill>
            <a:schemeClr val="tx1"/>
          </a:solidFill>
          <a:latin typeface="+mn-lt"/>
          <a:ea typeface="+mn-ea"/>
          <a:cs typeface="+mn-cs"/>
        </a:defRPr>
      </a:lvl3pPr>
      <a:lvl4pPr marL="4536018" algn="l" defTabSz="3024012" rtl="0" eaLnBrk="1" latinLnBrk="0" hangingPunct="1">
        <a:defRPr sz="5953" kern="1200">
          <a:solidFill>
            <a:schemeClr val="tx1"/>
          </a:solidFill>
          <a:latin typeface="+mn-lt"/>
          <a:ea typeface="+mn-ea"/>
          <a:cs typeface="+mn-cs"/>
        </a:defRPr>
      </a:lvl4pPr>
      <a:lvl5pPr marL="6048024" algn="l" defTabSz="3024012" rtl="0" eaLnBrk="1" latinLnBrk="0" hangingPunct="1">
        <a:defRPr sz="5953" kern="1200">
          <a:solidFill>
            <a:schemeClr val="tx1"/>
          </a:solidFill>
          <a:latin typeface="+mn-lt"/>
          <a:ea typeface="+mn-ea"/>
          <a:cs typeface="+mn-cs"/>
        </a:defRPr>
      </a:lvl5pPr>
      <a:lvl6pPr marL="7560031" algn="l" defTabSz="3024012" rtl="0" eaLnBrk="1" latinLnBrk="0" hangingPunct="1">
        <a:defRPr sz="5953" kern="1200">
          <a:solidFill>
            <a:schemeClr val="tx1"/>
          </a:solidFill>
          <a:latin typeface="+mn-lt"/>
          <a:ea typeface="+mn-ea"/>
          <a:cs typeface="+mn-cs"/>
        </a:defRPr>
      </a:lvl6pPr>
      <a:lvl7pPr marL="9072037" algn="l" defTabSz="3024012" rtl="0" eaLnBrk="1" latinLnBrk="0" hangingPunct="1">
        <a:defRPr sz="5953" kern="1200">
          <a:solidFill>
            <a:schemeClr val="tx1"/>
          </a:solidFill>
          <a:latin typeface="+mn-lt"/>
          <a:ea typeface="+mn-ea"/>
          <a:cs typeface="+mn-cs"/>
        </a:defRPr>
      </a:lvl7pPr>
      <a:lvl8pPr marL="10584043" algn="l" defTabSz="3024012" rtl="0" eaLnBrk="1" latinLnBrk="0" hangingPunct="1">
        <a:defRPr sz="5953" kern="1200">
          <a:solidFill>
            <a:schemeClr val="tx1"/>
          </a:solidFill>
          <a:latin typeface="+mn-lt"/>
          <a:ea typeface="+mn-ea"/>
          <a:cs typeface="+mn-cs"/>
        </a:defRPr>
      </a:lvl8pPr>
      <a:lvl9pPr marL="12096049" algn="l" defTabSz="3024012" rtl="0" eaLnBrk="1" latinLnBrk="0" hangingPunct="1">
        <a:defRPr sz="595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580582" y="8842574"/>
            <a:ext cx="28716288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0" b="1" dirty="0">
                <a:latin typeface="Arial" panose="020B0604020202020204" pitchFamily="34" charset="0"/>
                <a:cs typeface="Arial" panose="020B0604020202020204" pitchFamily="34" charset="0"/>
              </a:rPr>
              <a:t>INTERNATIONAL CONFERENCE</a:t>
            </a:r>
          </a:p>
          <a:p>
            <a:pPr algn="ctr"/>
            <a:endParaRPr lang="en-US" sz="8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GB" sz="8000" b="1" dirty="0">
                <a:latin typeface="Arial" panose="020B0604020202020204" pitchFamily="34" charset="0"/>
                <a:cs typeface="Arial" panose="020B0604020202020204" pitchFamily="34" charset="0"/>
              </a:rPr>
              <a:t>OCCUPATIONAL SAFETY, HEALTH, AND ENVIRONMENT</a:t>
            </a:r>
            <a:r>
              <a:rPr lang="vi-VN" sz="8000" b="1" dirty="0">
                <a:latin typeface="Arial" panose="020B0604020202020204" pitchFamily="34" charset="0"/>
                <a:cs typeface="Arial" panose="020B0604020202020204" pitchFamily="34" charset="0"/>
              </a:rPr>
              <a:t> (OSHE2024)</a:t>
            </a:r>
            <a:r>
              <a:rPr lang="en-US" sz="8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AU" sz="8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4" name="Group 13"/>
          <p:cNvGrpSpPr/>
          <p:nvPr/>
        </p:nvGrpSpPr>
        <p:grpSpPr>
          <a:xfrm>
            <a:off x="3018982" y="14201514"/>
            <a:ext cx="19353339" cy="26458806"/>
            <a:chOff x="580582" y="15725514"/>
            <a:chExt cx="19353339" cy="26458806"/>
          </a:xfrm>
        </p:grpSpPr>
        <p:sp>
          <p:nvSpPr>
            <p:cNvPr id="19" name="Oval 18"/>
            <p:cNvSpPr/>
            <p:nvPr/>
          </p:nvSpPr>
          <p:spPr>
            <a:xfrm>
              <a:off x="5790843" y="24599018"/>
              <a:ext cx="5884916" cy="3609655"/>
            </a:xfrm>
            <a:prstGeom prst="ellipse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b="1" dirty="0">
                  <a:latin typeface="Arial" panose="020B0604020202020204" pitchFamily="34" charset="0"/>
                  <a:cs typeface="Arial" panose="020B0604020202020204" pitchFamily="34" charset="0"/>
                </a:rPr>
                <a:t>Topics</a:t>
              </a:r>
              <a:endParaRPr lang="en-AU" dirty="0"/>
            </a:p>
          </p:txBody>
        </p:sp>
        <p:sp>
          <p:nvSpPr>
            <p:cNvPr id="20" name="Oval 19"/>
            <p:cNvSpPr/>
            <p:nvPr/>
          </p:nvSpPr>
          <p:spPr>
            <a:xfrm>
              <a:off x="11559715" y="18120475"/>
              <a:ext cx="8374206" cy="700366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vi-VN" sz="4800" dirty="0">
                  <a:cs typeface="Arial" panose="020B0604020202020204" pitchFamily="34" charset="0"/>
                </a:rPr>
                <a:t>A</a:t>
              </a:r>
              <a:r>
                <a:rPr lang="en-US" sz="4800" dirty="0">
                  <a:cs typeface="Arial" panose="020B0604020202020204" pitchFamily="34" charset="0"/>
                </a:rPr>
                <a:t>s</a:t>
              </a:r>
              <a:r>
                <a:rPr lang="vi-VN" sz="4800" dirty="0">
                  <a:cs typeface="Arial" panose="020B0604020202020204" pitchFamily="34" charset="0"/>
                </a:rPr>
                <a:t>bestos exposure, potential environmental and occupational health health risk and mitigation control methods</a:t>
              </a:r>
              <a:r>
                <a:rPr lang="en-US" sz="4800" dirty="0">
                  <a:cs typeface="Arial" panose="020B0604020202020204" pitchFamily="34" charset="0"/>
                </a:rPr>
                <a:t> as well as banning its use</a:t>
              </a:r>
              <a:endParaRPr lang="en-AU" sz="4800" dirty="0"/>
            </a:p>
          </p:txBody>
        </p:sp>
        <p:sp>
          <p:nvSpPr>
            <p:cNvPr id="21" name="Oval 20"/>
            <p:cNvSpPr/>
            <p:nvPr/>
          </p:nvSpPr>
          <p:spPr>
            <a:xfrm>
              <a:off x="8351520" y="32395159"/>
              <a:ext cx="10058401" cy="978916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vi-VN" sz="4400" dirty="0">
                  <a:cs typeface="Arial" panose="020B0604020202020204" pitchFamily="34" charset="0"/>
                </a:rPr>
                <a:t>The need of developing occupational hygienists or engineers with a comprehensive knowledge in environmental sustainability, pollution control, occupational health and safety, and waste disposal and transportation for a developing economy.</a:t>
              </a:r>
              <a:endParaRPr lang="en-US" sz="4400" dirty="0">
                <a:cs typeface="Arial" panose="020B0604020202020204" pitchFamily="34" charset="0"/>
              </a:endParaRPr>
            </a:p>
            <a:p>
              <a:pPr algn="ctr"/>
              <a:endParaRPr lang="en-AU" sz="4400" dirty="0"/>
            </a:p>
          </p:txBody>
        </p:sp>
        <p:sp>
          <p:nvSpPr>
            <p:cNvPr id="22" name="Oval 21"/>
            <p:cNvSpPr/>
            <p:nvPr/>
          </p:nvSpPr>
          <p:spPr>
            <a:xfrm>
              <a:off x="580582" y="30528734"/>
              <a:ext cx="7443278" cy="8424705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4800" dirty="0">
                  <a:latin typeface="Arial" panose="020B0604020202020204" pitchFamily="34" charset="0"/>
                  <a:cs typeface="Arial" panose="020B0604020202020204" pitchFamily="34" charset="0"/>
                </a:rPr>
                <a:t>Other construction and manufacturing hazards from new technologies (hardwood dust, nanomaterials, portable laser welding tools, etc…)</a:t>
              </a:r>
              <a:endParaRPr lang="en-AU" sz="4800" dirty="0"/>
            </a:p>
          </p:txBody>
        </p:sp>
        <p:sp>
          <p:nvSpPr>
            <p:cNvPr id="23" name="Oval 22"/>
            <p:cNvSpPr/>
            <p:nvPr/>
          </p:nvSpPr>
          <p:spPr>
            <a:xfrm>
              <a:off x="718457" y="15725514"/>
              <a:ext cx="7305403" cy="714827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vi-VN" sz="4800" dirty="0">
                  <a:cs typeface="Arial" panose="020B0604020202020204" pitchFamily="34" charset="0"/>
                </a:rPr>
                <a:t>Silica exposure, potential environmental and occupational health risk and mitigation control methods</a:t>
              </a:r>
              <a:endParaRPr lang="en-AU" sz="48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8" name="Curved Down Arrow 27"/>
            <p:cNvSpPr/>
            <p:nvPr/>
          </p:nvSpPr>
          <p:spPr>
            <a:xfrm rot="17830303">
              <a:off x="9090886" y="22264192"/>
              <a:ext cx="2767753" cy="1725226"/>
            </a:xfrm>
            <a:prstGeom prst="curved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>
                <a:solidFill>
                  <a:schemeClr val="tx1"/>
                </a:solidFill>
              </a:endParaRPr>
            </a:p>
          </p:txBody>
        </p:sp>
        <p:sp>
          <p:nvSpPr>
            <p:cNvPr id="36" name="Curved Down Arrow 35"/>
            <p:cNvSpPr/>
            <p:nvPr/>
          </p:nvSpPr>
          <p:spPr>
            <a:xfrm rot="14828963">
              <a:off x="3261232" y="23571466"/>
              <a:ext cx="2767753" cy="1725226"/>
            </a:xfrm>
            <a:prstGeom prst="curved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>
                <a:solidFill>
                  <a:schemeClr val="tx1"/>
                </a:solidFill>
              </a:endParaRPr>
            </a:p>
          </p:txBody>
        </p:sp>
        <p:sp>
          <p:nvSpPr>
            <p:cNvPr id="37" name="Curved Down Arrow 36"/>
            <p:cNvSpPr/>
            <p:nvPr/>
          </p:nvSpPr>
          <p:spPr>
            <a:xfrm rot="6465583">
              <a:off x="6164265" y="29235808"/>
              <a:ext cx="3347690" cy="1667015"/>
            </a:xfrm>
            <a:prstGeom prst="curved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>
                <a:solidFill>
                  <a:schemeClr val="tx1"/>
                </a:solidFill>
              </a:endParaRPr>
            </a:p>
          </p:txBody>
        </p:sp>
        <p:sp>
          <p:nvSpPr>
            <p:cNvPr id="38" name="Curved Down Arrow 37"/>
            <p:cNvSpPr/>
            <p:nvPr/>
          </p:nvSpPr>
          <p:spPr>
            <a:xfrm rot="3925862">
              <a:off x="10365255" y="28582014"/>
              <a:ext cx="5257810" cy="2381378"/>
            </a:xfrm>
            <a:prstGeom prst="curved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>
                <a:solidFill>
                  <a:schemeClr val="tx1"/>
                </a:solidFill>
              </a:endParaRPr>
            </a:p>
          </p:txBody>
        </p:sp>
      </p:grpSp>
      <p:sp>
        <p:nvSpPr>
          <p:cNvPr id="40" name="Rectangle 39"/>
          <p:cNvSpPr/>
          <p:nvPr/>
        </p:nvSpPr>
        <p:spPr>
          <a:xfrm>
            <a:off x="17060627" y="24583848"/>
            <a:ext cx="14268768" cy="5921494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5"/>
          </a:fontRef>
        </p:style>
        <p:txBody>
          <a:bodyPr rtlCol="0" anchor="ctr"/>
          <a:lstStyle/>
          <a:p>
            <a:r>
              <a:rPr lang="en-US" sz="6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Time: </a:t>
            </a:r>
            <a:r>
              <a:rPr lang="en-US" sz="6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24 – 26/10/2024</a:t>
            </a:r>
          </a:p>
          <a:p>
            <a:r>
              <a:rPr lang="en-US" sz="6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Venue</a:t>
            </a:r>
            <a:r>
              <a:rPr lang="en-US" sz="6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19 Le </a:t>
            </a:r>
            <a:r>
              <a:rPr lang="en-US" sz="6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Thanh</a:t>
            </a:r>
            <a:r>
              <a:rPr lang="en-US" sz="6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Tong Str., </a:t>
            </a:r>
          </a:p>
          <a:p>
            <a:r>
              <a:rPr lang="en-US" sz="6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Hoan</a:t>
            </a:r>
            <a:r>
              <a:rPr lang="en-US" sz="6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Kiem</a:t>
            </a:r>
            <a:r>
              <a:rPr lang="en-US" sz="6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Dist., Hanoi, Vietnam</a:t>
            </a:r>
          </a:p>
          <a:p>
            <a:r>
              <a:rPr lang="en-US" sz="6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Website</a:t>
            </a:r>
            <a:r>
              <a:rPr lang="en-US" sz="6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cres.edu.vn</a:t>
            </a:r>
          </a:p>
          <a:p>
            <a:r>
              <a:rPr lang="en-US" sz="6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Email: </a:t>
            </a:r>
            <a:r>
              <a:rPr lang="en-US" sz="6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conference.oshe@cres.edu.vn </a:t>
            </a:r>
            <a:endParaRPr lang="en-AU" sz="60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2904566" y="245197"/>
            <a:ext cx="23989552" cy="6675986"/>
            <a:chOff x="1182321" y="744658"/>
            <a:chExt cx="21665942" cy="6739229"/>
          </a:xfrm>
        </p:grpSpPr>
        <p:grpSp>
          <p:nvGrpSpPr>
            <p:cNvPr id="9" name="Group 8"/>
            <p:cNvGrpSpPr/>
            <p:nvPr/>
          </p:nvGrpSpPr>
          <p:grpSpPr>
            <a:xfrm>
              <a:off x="9517615" y="744658"/>
              <a:ext cx="13330648" cy="6727169"/>
              <a:chOff x="5019691" y="256673"/>
              <a:chExt cx="4527903" cy="1699703"/>
            </a:xfrm>
          </p:grpSpPr>
          <p:pic>
            <p:nvPicPr>
              <p:cNvPr id="5" name="Picture 4" descr="C:\Users\SamS\AppData\Local\Packages\Microsoft.Windows.Photos_8wekyb3d8bbwe\TempState\ShareServiceTempFolder\WHWBUS logo sharp.jpeg"/>
              <p:cNvPicPr/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019691" y="256673"/>
                <a:ext cx="2037347" cy="1699703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6" name="Picture 5" descr="FES VNU | Khoa môi trường | Đại học KHTN – FES for the BEST"/>
              <p:cNvPicPr/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7603958" y="626017"/>
                <a:ext cx="1943636" cy="996302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pic>
          <p:nvPicPr>
            <p:cNvPr id="2" name="Picture 1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82321" y="846002"/>
              <a:ext cx="5930027" cy="6637885"/>
            </a:xfrm>
            <a:prstGeom prst="rect">
              <a:avLst/>
            </a:prstGeom>
          </p:spPr>
        </p:pic>
      </p:grpSp>
      <p:cxnSp>
        <p:nvCxnSpPr>
          <p:cNvPr id="12" name="Straight Connector 11"/>
          <p:cNvCxnSpPr/>
          <p:nvPr/>
        </p:nvCxnSpPr>
        <p:spPr>
          <a:xfrm>
            <a:off x="7071360" y="10336169"/>
            <a:ext cx="15594023" cy="9283"/>
          </a:xfrm>
          <a:prstGeom prst="line">
            <a:avLst/>
          </a:prstGeom>
          <a:ln w="142875" cmpd="sng">
            <a:solidFill>
              <a:schemeClr val="accent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17185885"/>
      </p:ext>
    </p:extLst>
  </p:cSld>
  <p:clrMapOvr>
    <a:masterClrMapping/>
  </p:clrMapOvr>
</p:sld>
</file>

<file path=ppt/theme/theme1.xml><?xml version="1.0" encoding="utf-8"?>
<a:theme xmlns:a="http://schemas.openxmlformats.org/drawingml/2006/main" name="Droplet">
  <a:themeElements>
    <a:clrScheme name="Droplet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TM04033925[[fn=Droplet]]</Template>
  <TotalTime>130</TotalTime>
  <Words>129</Words>
  <Application>Microsoft Office PowerPoint</Application>
  <PresentationFormat>Custom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Tw Cen MT</vt:lpstr>
      <vt:lpstr>Droplet</vt:lpstr>
      <vt:lpstr>PowerPoint Presentation</vt:lpstr>
    </vt:vector>
  </TitlesOfParts>
  <Company>HP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Vu Tam</dc:creator>
  <cp:lastModifiedBy>windows10</cp:lastModifiedBy>
  <cp:revision>15</cp:revision>
  <dcterms:created xsi:type="dcterms:W3CDTF">2024-07-01T22:16:26Z</dcterms:created>
  <dcterms:modified xsi:type="dcterms:W3CDTF">2024-07-05T09:15:52Z</dcterms:modified>
</cp:coreProperties>
</file>